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74" r:id="rId5"/>
    <p:sldId id="261" r:id="rId6"/>
    <p:sldId id="265" r:id="rId7"/>
    <p:sldId id="262" r:id="rId8"/>
    <p:sldId id="263" r:id="rId9"/>
    <p:sldId id="264" r:id="rId10"/>
    <p:sldId id="266" r:id="rId11"/>
    <p:sldId id="269" r:id="rId12"/>
    <p:sldId id="275" r:id="rId13"/>
    <p:sldId id="276" r:id="rId14"/>
    <p:sldId id="277" r:id="rId15"/>
    <p:sldId id="284" r:id="rId16"/>
    <p:sldId id="279" r:id="rId17"/>
    <p:sldId id="267" r:id="rId18"/>
    <p:sldId id="280" r:id="rId19"/>
    <p:sldId id="270" r:id="rId20"/>
    <p:sldId id="285" r:id="rId21"/>
    <p:sldId id="281" r:id="rId22"/>
    <p:sldId id="268" r:id="rId23"/>
    <p:sldId id="282" r:id="rId24"/>
    <p:sldId id="272" r:id="rId25"/>
    <p:sldId id="283" r:id="rId26"/>
    <p:sldId id="286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61300"/>
    <a:srgbClr val="FFFFFF"/>
    <a:srgbClr val="663300"/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2" autoAdjust="0"/>
    <p:restoredTop sz="94660"/>
  </p:normalViewPr>
  <p:slideViewPr>
    <p:cSldViewPr>
      <p:cViewPr>
        <p:scale>
          <a:sx n="72" d="100"/>
          <a:sy n="72" d="100"/>
        </p:scale>
        <p:origin x="-174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DE743-CFDE-4E52-BF93-66954F712FAB}" type="doc">
      <dgm:prSet loTypeId="urn:microsoft.com/office/officeart/2005/8/layout/gear1" loCatId="process" qsTypeId="urn:microsoft.com/office/officeart/2005/8/quickstyle/simple4" qsCatId="simple" csTypeId="urn:microsoft.com/office/officeart/2005/8/colors/colorful2" csCatId="colorful" phldr="1"/>
      <dgm:spPr/>
    </dgm:pt>
    <dgm:pt modelId="{0C5609AF-DBFE-4CF7-AF7A-534594BB1C3E}">
      <dgm:prSet phldrT="[テキスト]"/>
      <dgm:spPr/>
      <dgm:t>
        <a:bodyPr/>
        <a:lstStyle/>
        <a:p>
          <a:endParaRPr kumimoji="1" lang="ja-JP" altLang="en-US" dirty="0"/>
        </a:p>
      </dgm:t>
    </dgm:pt>
    <dgm:pt modelId="{212E3B72-BCFC-439B-8D63-764C0A3378E1}" type="parTrans" cxnId="{1F33AADD-7A7F-4876-84E7-023DD7C9D72E}">
      <dgm:prSet/>
      <dgm:spPr/>
      <dgm:t>
        <a:bodyPr/>
        <a:lstStyle/>
        <a:p>
          <a:endParaRPr kumimoji="1" lang="ja-JP" altLang="en-US"/>
        </a:p>
      </dgm:t>
    </dgm:pt>
    <dgm:pt modelId="{2ED4F7A7-A4E1-4583-AF98-BBBD5A507793}" type="sibTrans" cxnId="{1F33AADD-7A7F-4876-84E7-023DD7C9D72E}">
      <dgm:prSet/>
      <dgm:spPr/>
      <dgm:t>
        <a:bodyPr/>
        <a:lstStyle/>
        <a:p>
          <a:endParaRPr kumimoji="1" lang="ja-JP" altLang="en-US"/>
        </a:p>
      </dgm:t>
    </dgm:pt>
    <dgm:pt modelId="{EBCB902D-ACE6-4580-B356-F926C6A8DAD2}">
      <dgm:prSet phldrT="[テキスト]"/>
      <dgm:spPr/>
      <dgm:t>
        <a:bodyPr/>
        <a:lstStyle/>
        <a:p>
          <a:endParaRPr kumimoji="1" lang="ja-JP" altLang="en-US" dirty="0"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289495D1-DFBA-42BA-B2F1-73FFC0C0B797}" type="parTrans" cxnId="{822A0DA5-1862-4675-82BA-15C92888AE7D}">
      <dgm:prSet/>
      <dgm:spPr/>
      <dgm:t>
        <a:bodyPr/>
        <a:lstStyle/>
        <a:p>
          <a:endParaRPr kumimoji="1" lang="ja-JP" altLang="en-US"/>
        </a:p>
      </dgm:t>
    </dgm:pt>
    <dgm:pt modelId="{F4D82822-DA74-464A-B6C8-FA4AD7F46B80}" type="sibTrans" cxnId="{822A0DA5-1862-4675-82BA-15C92888AE7D}">
      <dgm:prSet/>
      <dgm:spPr/>
      <dgm:t>
        <a:bodyPr/>
        <a:lstStyle/>
        <a:p>
          <a:endParaRPr kumimoji="1" lang="ja-JP" altLang="en-US"/>
        </a:p>
      </dgm:t>
    </dgm:pt>
    <dgm:pt modelId="{55FF7CC1-E808-4356-9B97-715979F97A88}">
      <dgm:prSet phldrT="[テキスト]"/>
      <dgm:spPr/>
      <dgm:t>
        <a:bodyPr/>
        <a:lstStyle/>
        <a:p>
          <a:endParaRPr kumimoji="1" lang="ja-JP" altLang="en-US" dirty="0"/>
        </a:p>
      </dgm:t>
    </dgm:pt>
    <dgm:pt modelId="{1EE445DC-9367-4591-B4E3-65A93088FE33}" type="parTrans" cxnId="{28225104-3C86-413D-83EB-E7EA2D826197}">
      <dgm:prSet/>
      <dgm:spPr/>
      <dgm:t>
        <a:bodyPr/>
        <a:lstStyle/>
        <a:p>
          <a:endParaRPr kumimoji="1" lang="ja-JP" altLang="en-US"/>
        </a:p>
      </dgm:t>
    </dgm:pt>
    <dgm:pt modelId="{5D78538B-C262-430A-BCBD-D86EE68DEA1D}" type="sibTrans" cxnId="{28225104-3C86-413D-83EB-E7EA2D826197}">
      <dgm:prSet/>
      <dgm:spPr/>
      <dgm:t>
        <a:bodyPr/>
        <a:lstStyle/>
        <a:p>
          <a:endParaRPr kumimoji="1" lang="ja-JP" altLang="en-US"/>
        </a:p>
      </dgm:t>
    </dgm:pt>
    <dgm:pt modelId="{00A48786-3466-466D-96CE-6D3862DD0865}" type="pres">
      <dgm:prSet presAssocID="{E99DE743-CFDE-4E52-BF93-66954F712F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A8FA2E-288F-4243-B71B-033C6CA0906B}" type="pres">
      <dgm:prSet presAssocID="{0C5609AF-DBFE-4CF7-AF7A-534594BB1C3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C739CB5-FF3B-47D1-A1CF-4133ED5220B3}" type="pres">
      <dgm:prSet presAssocID="{0C5609AF-DBFE-4CF7-AF7A-534594BB1C3E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CD43D24E-0430-426C-BA07-F97646230AAF}" type="pres">
      <dgm:prSet presAssocID="{0C5609AF-DBFE-4CF7-AF7A-534594BB1C3E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6E65A63E-D5E3-4372-8878-709128C805D7}" type="pres">
      <dgm:prSet presAssocID="{EBCB902D-ACE6-4580-B356-F926C6A8DAD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DDABB43-B53A-407F-BD61-83E6D0069DBB}" type="pres">
      <dgm:prSet presAssocID="{EBCB902D-ACE6-4580-B356-F926C6A8DAD2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CE4DDB82-E2E0-4906-A94E-D56B58788781}" type="pres">
      <dgm:prSet presAssocID="{EBCB902D-ACE6-4580-B356-F926C6A8DAD2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EB8CA8AE-3368-4071-8D6F-4A5E8CF90217}" type="pres">
      <dgm:prSet presAssocID="{55FF7CC1-E808-4356-9B97-715979F97A88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0586F9AD-ED40-46E8-A05D-8B6F695AC085}" type="pres">
      <dgm:prSet presAssocID="{55FF7CC1-E808-4356-9B97-715979F97A8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6C5BF8-89B3-4368-8203-CCD2B2488F93}" type="pres">
      <dgm:prSet presAssocID="{55FF7CC1-E808-4356-9B97-715979F97A88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4A12B4B-786B-444F-A8C0-4FF3C491B4F6}" type="pres">
      <dgm:prSet presAssocID="{55FF7CC1-E808-4356-9B97-715979F97A88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BE60433B-5ADB-462D-8BAB-A73D63B56B8D}" type="pres">
      <dgm:prSet presAssocID="{2ED4F7A7-A4E1-4583-AF98-BBBD5A507793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391DA0F0-698F-429B-8331-0E76938B7E9B}" type="pres">
      <dgm:prSet presAssocID="{F4D82822-DA74-464A-B6C8-FA4AD7F46B80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E3D9051B-D950-47AD-8F46-EE5E2EF24A0E}" type="pres">
      <dgm:prSet presAssocID="{5D78538B-C262-430A-BCBD-D86EE68DEA1D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28225104-3C86-413D-83EB-E7EA2D826197}" srcId="{E99DE743-CFDE-4E52-BF93-66954F712FAB}" destId="{55FF7CC1-E808-4356-9B97-715979F97A88}" srcOrd="2" destOrd="0" parTransId="{1EE445DC-9367-4591-B4E3-65A93088FE33}" sibTransId="{5D78538B-C262-430A-BCBD-D86EE68DEA1D}"/>
    <dgm:cxn modelId="{D8B13CF1-6F72-4424-A56B-921165CEB8F8}" type="presOf" srcId="{55FF7CC1-E808-4356-9B97-715979F97A88}" destId="{34A12B4B-786B-444F-A8C0-4FF3C491B4F6}" srcOrd="3" destOrd="0" presId="urn:microsoft.com/office/officeart/2005/8/layout/gear1"/>
    <dgm:cxn modelId="{90927042-F57C-444B-B351-21A6FE3D34E8}" type="presOf" srcId="{55FF7CC1-E808-4356-9B97-715979F97A88}" destId="{0586F9AD-ED40-46E8-A05D-8B6F695AC085}" srcOrd="1" destOrd="0" presId="urn:microsoft.com/office/officeart/2005/8/layout/gear1"/>
    <dgm:cxn modelId="{1F33AADD-7A7F-4876-84E7-023DD7C9D72E}" srcId="{E99DE743-CFDE-4E52-BF93-66954F712FAB}" destId="{0C5609AF-DBFE-4CF7-AF7A-534594BB1C3E}" srcOrd="0" destOrd="0" parTransId="{212E3B72-BCFC-439B-8D63-764C0A3378E1}" sibTransId="{2ED4F7A7-A4E1-4583-AF98-BBBD5A507793}"/>
    <dgm:cxn modelId="{DE0CE937-AA55-4CCF-BC69-DCCDE274EF20}" type="presOf" srcId="{5D78538B-C262-430A-BCBD-D86EE68DEA1D}" destId="{E3D9051B-D950-47AD-8F46-EE5E2EF24A0E}" srcOrd="0" destOrd="0" presId="urn:microsoft.com/office/officeart/2005/8/layout/gear1"/>
    <dgm:cxn modelId="{09795DDA-3437-433E-90CE-AA82224FF10E}" type="presOf" srcId="{0C5609AF-DBFE-4CF7-AF7A-534594BB1C3E}" destId="{CD43D24E-0430-426C-BA07-F97646230AAF}" srcOrd="2" destOrd="0" presId="urn:microsoft.com/office/officeart/2005/8/layout/gear1"/>
    <dgm:cxn modelId="{F0422774-DBF9-4001-8DE4-3A1CC77A0F04}" type="presOf" srcId="{F4D82822-DA74-464A-B6C8-FA4AD7F46B80}" destId="{391DA0F0-698F-429B-8331-0E76938B7E9B}" srcOrd="0" destOrd="0" presId="urn:microsoft.com/office/officeart/2005/8/layout/gear1"/>
    <dgm:cxn modelId="{F83E554B-8BEE-4323-BD74-DCE41D805B62}" type="presOf" srcId="{0C5609AF-DBFE-4CF7-AF7A-534594BB1C3E}" destId="{EC739CB5-FF3B-47D1-A1CF-4133ED5220B3}" srcOrd="1" destOrd="0" presId="urn:microsoft.com/office/officeart/2005/8/layout/gear1"/>
    <dgm:cxn modelId="{EE00434F-0EAB-48A7-AAC8-E3164945539B}" type="presOf" srcId="{55FF7CC1-E808-4356-9B97-715979F97A88}" destId="{696C5BF8-89B3-4368-8203-CCD2B2488F93}" srcOrd="2" destOrd="0" presId="urn:microsoft.com/office/officeart/2005/8/layout/gear1"/>
    <dgm:cxn modelId="{5B9A0EF7-2119-41C0-8BEE-4977E4530B92}" type="presOf" srcId="{2ED4F7A7-A4E1-4583-AF98-BBBD5A507793}" destId="{BE60433B-5ADB-462D-8BAB-A73D63B56B8D}" srcOrd="0" destOrd="0" presId="urn:microsoft.com/office/officeart/2005/8/layout/gear1"/>
    <dgm:cxn modelId="{39DABD20-EC70-4C0E-8A20-CDCF05A07657}" type="presOf" srcId="{E99DE743-CFDE-4E52-BF93-66954F712FAB}" destId="{00A48786-3466-466D-96CE-6D3862DD0865}" srcOrd="0" destOrd="0" presId="urn:microsoft.com/office/officeart/2005/8/layout/gear1"/>
    <dgm:cxn modelId="{949FD813-3868-4745-833B-2CF4B6C1EDAE}" type="presOf" srcId="{EBCB902D-ACE6-4580-B356-F926C6A8DAD2}" destId="{CE4DDB82-E2E0-4906-A94E-D56B58788781}" srcOrd="2" destOrd="0" presId="urn:microsoft.com/office/officeart/2005/8/layout/gear1"/>
    <dgm:cxn modelId="{379CD461-57B3-4CFE-B168-85F489318ABA}" type="presOf" srcId="{55FF7CC1-E808-4356-9B97-715979F97A88}" destId="{EB8CA8AE-3368-4071-8D6F-4A5E8CF90217}" srcOrd="0" destOrd="0" presId="urn:microsoft.com/office/officeart/2005/8/layout/gear1"/>
    <dgm:cxn modelId="{AA5D0F13-62DE-46FF-8A03-0B81FF2EE7F9}" type="presOf" srcId="{0C5609AF-DBFE-4CF7-AF7A-534594BB1C3E}" destId="{9DA8FA2E-288F-4243-B71B-033C6CA0906B}" srcOrd="0" destOrd="0" presId="urn:microsoft.com/office/officeart/2005/8/layout/gear1"/>
    <dgm:cxn modelId="{8C2D49AE-8A7F-4763-842F-C4DB1EC320F0}" type="presOf" srcId="{EBCB902D-ACE6-4580-B356-F926C6A8DAD2}" destId="{ADDABB43-B53A-407F-BD61-83E6D0069DBB}" srcOrd="1" destOrd="0" presId="urn:microsoft.com/office/officeart/2005/8/layout/gear1"/>
    <dgm:cxn modelId="{3D13C00D-11E0-4327-A945-8C53CB5B4F1F}" type="presOf" srcId="{EBCB902D-ACE6-4580-B356-F926C6A8DAD2}" destId="{6E65A63E-D5E3-4372-8878-709128C805D7}" srcOrd="0" destOrd="0" presId="urn:microsoft.com/office/officeart/2005/8/layout/gear1"/>
    <dgm:cxn modelId="{822A0DA5-1862-4675-82BA-15C92888AE7D}" srcId="{E99DE743-CFDE-4E52-BF93-66954F712FAB}" destId="{EBCB902D-ACE6-4580-B356-F926C6A8DAD2}" srcOrd="1" destOrd="0" parTransId="{289495D1-DFBA-42BA-B2F1-73FFC0C0B797}" sibTransId="{F4D82822-DA74-464A-B6C8-FA4AD7F46B80}"/>
    <dgm:cxn modelId="{C11698EC-5B87-425D-8E95-A2CBA4A2B0E5}" type="presParOf" srcId="{00A48786-3466-466D-96CE-6D3862DD0865}" destId="{9DA8FA2E-288F-4243-B71B-033C6CA0906B}" srcOrd="0" destOrd="0" presId="urn:microsoft.com/office/officeart/2005/8/layout/gear1"/>
    <dgm:cxn modelId="{88E36E31-6E9A-4312-A37B-91E8F813291E}" type="presParOf" srcId="{00A48786-3466-466D-96CE-6D3862DD0865}" destId="{EC739CB5-FF3B-47D1-A1CF-4133ED5220B3}" srcOrd="1" destOrd="0" presId="urn:microsoft.com/office/officeart/2005/8/layout/gear1"/>
    <dgm:cxn modelId="{043AA292-2D99-46DE-93BB-73254FC91983}" type="presParOf" srcId="{00A48786-3466-466D-96CE-6D3862DD0865}" destId="{CD43D24E-0430-426C-BA07-F97646230AAF}" srcOrd="2" destOrd="0" presId="urn:microsoft.com/office/officeart/2005/8/layout/gear1"/>
    <dgm:cxn modelId="{E2F56DAF-C611-4EE8-A10E-1D54315F6285}" type="presParOf" srcId="{00A48786-3466-466D-96CE-6D3862DD0865}" destId="{6E65A63E-D5E3-4372-8878-709128C805D7}" srcOrd="3" destOrd="0" presId="urn:microsoft.com/office/officeart/2005/8/layout/gear1"/>
    <dgm:cxn modelId="{E8C7AC8A-07D8-4C3E-BBE1-75ACDDB8321D}" type="presParOf" srcId="{00A48786-3466-466D-96CE-6D3862DD0865}" destId="{ADDABB43-B53A-407F-BD61-83E6D0069DBB}" srcOrd="4" destOrd="0" presId="urn:microsoft.com/office/officeart/2005/8/layout/gear1"/>
    <dgm:cxn modelId="{0E73C53F-7B64-4525-9E4E-3681795ADD16}" type="presParOf" srcId="{00A48786-3466-466D-96CE-6D3862DD0865}" destId="{CE4DDB82-E2E0-4906-A94E-D56B58788781}" srcOrd="5" destOrd="0" presId="urn:microsoft.com/office/officeart/2005/8/layout/gear1"/>
    <dgm:cxn modelId="{286279CA-173B-40FC-B5A1-59128B4E69D9}" type="presParOf" srcId="{00A48786-3466-466D-96CE-6D3862DD0865}" destId="{EB8CA8AE-3368-4071-8D6F-4A5E8CF90217}" srcOrd="6" destOrd="0" presId="urn:microsoft.com/office/officeart/2005/8/layout/gear1"/>
    <dgm:cxn modelId="{CF0070FD-18B2-4407-AB59-85965176BFE8}" type="presParOf" srcId="{00A48786-3466-466D-96CE-6D3862DD0865}" destId="{0586F9AD-ED40-46E8-A05D-8B6F695AC085}" srcOrd="7" destOrd="0" presId="urn:microsoft.com/office/officeart/2005/8/layout/gear1"/>
    <dgm:cxn modelId="{FB03CE84-58FF-4503-9EFE-91115659F1F1}" type="presParOf" srcId="{00A48786-3466-466D-96CE-6D3862DD0865}" destId="{696C5BF8-89B3-4368-8203-CCD2B2488F93}" srcOrd="8" destOrd="0" presId="urn:microsoft.com/office/officeart/2005/8/layout/gear1"/>
    <dgm:cxn modelId="{3627EAD0-4929-4D5D-A0D5-420CB40BC097}" type="presParOf" srcId="{00A48786-3466-466D-96CE-6D3862DD0865}" destId="{34A12B4B-786B-444F-A8C0-4FF3C491B4F6}" srcOrd="9" destOrd="0" presId="urn:microsoft.com/office/officeart/2005/8/layout/gear1"/>
    <dgm:cxn modelId="{C71234C8-7EB3-4C2C-8BE8-8952917A5B8A}" type="presParOf" srcId="{00A48786-3466-466D-96CE-6D3862DD0865}" destId="{BE60433B-5ADB-462D-8BAB-A73D63B56B8D}" srcOrd="10" destOrd="0" presId="urn:microsoft.com/office/officeart/2005/8/layout/gear1"/>
    <dgm:cxn modelId="{4722A076-5862-40C4-96F4-CA749AC9D85D}" type="presParOf" srcId="{00A48786-3466-466D-96CE-6D3862DD0865}" destId="{391DA0F0-698F-429B-8331-0E76938B7E9B}" srcOrd="11" destOrd="0" presId="urn:microsoft.com/office/officeart/2005/8/layout/gear1"/>
    <dgm:cxn modelId="{0A73D562-93C8-4F30-9896-CD51DE6D19CE}" type="presParOf" srcId="{00A48786-3466-466D-96CE-6D3862DD0865}" destId="{E3D9051B-D950-47AD-8F46-EE5E2EF24A0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3CE3D-0BCD-4613-88CB-3BD31B8D694C}" type="doc">
      <dgm:prSet loTypeId="urn:microsoft.com/office/officeart/2005/8/layout/arrow6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kumimoji="1" lang="ja-JP" altLang="en-US"/>
        </a:p>
      </dgm:t>
    </dgm:pt>
    <dgm:pt modelId="{FDB51465-3311-4FCB-8BB7-A965633F313E}">
      <dgm:prSet phldrT="[テキスト]"/>
      <dgm:spPr/>
      <dgm:t>
        <a:bodyPr/>
        <a:lstStyle/>
        <a:p>
          <a:r>
            <a: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顔の見える関係をつくる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D36D4785-FB72-4759-BB1C-B8987626B3E4}" type="parTrans" cxnId="{CBE4BB18-0E33-4C59-9D3E-DA582F19A01D}">
      <dgm:prSet/>
      <dgm:spPr/>
      <dgm:t>
        <a:bodyPr/>
        <a:lstStyle/>
        <a:p>
          <a:endParaRPr kumimoji="1" lang="ja-JP" altLang="en-US"/>
        </a:p>
      </dgm:t>
    </dgm:pt>
    <dgm:pt modelId="{97A70260-03F9-4753-9334-4FCDCC618498}" type="sibTrans" cxnId="{CBE4BB18-0E33-4C59-9D3E-DA582F19A01D}">
      <dgm:prSet/>
      <dgm:spPr/>
      <dgm:t>
        <a:bodyPr/>
        <a:lstStyle/>
        <a:p>
          <a:endParaRPr kumimoji="1" lang="ja-JP" altLang="en-US"/>
        </a:p>
      </dgm:t>
    </dgm:pt>
    <dgm:pt modelId="{16843016-FE3E-45B7-9676-522523BAC192}">
      <dgm:prSet phldrT="[テキスト]"/>
      <dgm:spPr/>
      <dgm:t>
        <a:bodyPr/>
        <a:lstStyle/>
        <a:p>
          <a:r>
            <a: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日頃の困りごとの相談場所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538477B3-B326-412B-A312-77273861AE4D}" type="parTrans" cxnId="{52343759-ABEA-4B7E-9A0A-24D0FFB196D1}">
      <dgm:prSet/>
      <dgm:spPr/>
      <dgm:t>
        <a:bodyPr/>
        <a:lstStyle/>
        <a:p>
          <a:endParaRPr kumimoji="1" lang="ja-JP" altLang="en-US"/>
        </a:p>
      </dgm:t>
    </dgm:pt>
    <dgm:pt modelId="{F96E6774-9053-4138-8327-ABCE17578FD4}" type="sibTrans" cxnId="{52343759-ABEA-4B7E-9A0A-24D0FFB196D1}">
      <dgm:prSet/>
      <dgm:spPr/>
      <dgm:t>
        <a:bodyPr/>
        <a:lstStyle/>
        <a:p>
          <a:endParaRPr kumimoji="1" lang="ja-JP" altLang="en-US"/>
        </a:p>
      </dgm:t>
    </dgm:pt>
    <dgm:pt modelId="{7DA26072-4144-48C1-A6F8-8ECE608FC119}" type="pres">
      <dgm:prSet presAssocID="{4D03CE3D-0BCD-4613-88CB-3BD31B8D694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0E0E31A-FA65-4B0E-A833-5FB2D85100BE}" type="pres">
      <dgm:prSet presAssocID="{4D03CE3D-0BCD-4613-88CB-3BD31B8D694C}" presName="ribbon" presStyleLbl="node1" presStyleIdx="0" presStyleCnt="1"/>
      <dgm:spPr>
        <a:solidFill>
          <a:srgbClr val="800000"/>
        </a:solidFill>
      </dgm:spPr>
    </dgm:pt>
    <dgm:pt modelId="{9980D265-C01D-4C94-9620-06313DAE1DF6}" type="pres">
      <dgm:prSet presAssocID="{4D03CE3D-0BCD-4613-88CB-3BD31B8D694C}" presName="leftArrowText" presStyleLbl="node1" presStyleIdx="0" presStyleCnt="1" custScaleX="101875" custLinFactNeighborX="-841" custLinFactNeighborY="204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A153BAF-083F-4D1F-ACAA-92070B76F9F3}" type="pres">
      <dgm:prSet presAssocID="{4D03CE3D-0BCD-4613-88CB-3BD31B8D694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BE4BB18-0E33-4C59-9D3E-DA582F19A01D}" srcId="{4D03CE3D-0BCD-4613-88CB-3BD31B8D694C}" destId="{FDB51465-3311-4FCB-8BB7-A965633F313E}" srcOrd="0" destOrd="0" parTransId="{D36D4785-FB72-4759-BB1C-B8987626B3E4}" sibTransId="{97A70260-03F9-4753-9334-4FCDCC618498}"/>
    <dgm:cxn modelId="{458B3F31-9ED8-4B6F-851A-EE462B2A91B0}" type="presOf" srcId="{16843016-FE3E-45B7-9676-522523BAC192}" destId="{1A153BAF-083F-4D1F-ACAA-92070B76F9F3}" srcOrd="0" destOrd="0" presId="urn:microsoft.com/office/officeart/2005/8/layout/arrow6"/>
    <dgm:cxn modelId="{52343759-ABEA-4B7E-9A0A-24D0FFB196D1}" srcId="{4D03CE3D-0BCD-4613-88CB-3BD31B8D694C}" destId="{16843016-FE3E-45B7-9676-522523BAC192}" srcOrd="1" destOrd="0" parTransId="{538477B3-B326-412B-A312-77273861AE4D}" sibTransId="{F96E6774-9053-4138-8327-ABCE17578FD4}"/>
    <dgm:cxn modelId="{B52387EC-0B23-4A1E-BEFA-2428C3B34679}" type="presOf" srcId="{4D03CE3D-0BCD-4613-88CB-3BD31B8D694C}" destId="{7DA26072-4144-48C1-A6F8-8ECE608FC119}" srcOrd="0" destOrd="0" presId="urn:microsoft.com/office/officeart/2005/8/layout/arrow6"/>
    <dgm:cxn modelId="{3CD5925B-99B7-4572-8FA0-911CDB26C573}" type="presOf" srcId="{FDB51465-3311-4FCB-8BB7-A965633F313E}" destId="{9980D265-C01D-4C94-9620-06313DAE1DF6}" srcOrd="0" destOrd="0" presId="urn:microsoft.com/office/officeart/2005/8/layout/arrow6"/>
    <dgm:cxn modelId="{D18C1434-9620-49FE-B2F8-A8A64EF7FB56}" type="presParOf" srcId="{7DA26072-4144-48C1-A6F8-8ECE608FC119}" destId="{10E0E31A-FA65-4B0E-A833-5FB2D85100BE}" srcOrd="0" destOrd="0" presId="urn:microsoft.com/office/officeart/2005/8/layout/arrow6"/>
    <dgm:cxn modelId="{8573413D-F62C-42A6-B97F-BE906D6A321A}" type="presParOf" srcId="{7DA26072-4144-48C1-A6F8-8ECE608FC119}" destId="{9980D265-C01D-4C94-9620-06313DAE1DF6}" srcOrd="1" destOrd="0" presId="urn:microsoft.com/office/officeart/2005/8/layout/arrow6"/>
    <dgm:cxn modelId="{BFB03CF9-92E0-4AAE-A12D-3F6078E583BC}" type="presParOf" srcId="{7DA26072-4144-48C1-A6F8-8ECE608FC119}" destId="{1A153BAF-083F-4D1F-ACAA-92070B76F9F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D8D783-6075-0E4A-B3BF-28B5B9D704E8}" type="doc">
      <dgm:prSet loTypeId="urn:microsoft.com/office/officeart/2005/8/layout/vList4" loCatId="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kumimoji="1" lang="ja-JP" altLang="en-US"/>
        </a:p>
      </dgm:t>
    </dgm:pt>
    <dgm:pt modelId="{88BE3912-DA19-4142-B035-A0693BE155AC}">
      <dgm:prSet/>
      <dgm:spPr/>
      <dgm:t>
        <a:bodyPr/>
        <a:lstStyle/>
        <a:p>
          <a:pPr rtl="0"/>
          <a:r>
            <a:rPr kumimoji="1" lang="ja-JP" altLang="en-US" dirty="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月</a:t>
          </a:r>
          <a:r>
            <a:rPr kumimoji="1" lang="en-US" altLang="ja-JP" dirty="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1</a:t>
          </a:r>
          <a:r>
            <a:rPr kumimoji="1" lang="ja-JP" altLang="en-US" dirty="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回または隔月</a:t>
          </a:r>
          <a:endParaRPr lang="ja-JP" altLang="en-US" dirty="0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74191A11-BECB-764A-93C4-8BAB2191768A}" type="parTrans" cxnId="{5E59E896-4C62-824F-867F-509DC90EBF47}">
      <dgm:prSet/>
      <dgm:spPr/>
      <dgm:t>
        <a:bodyPr/>
        <a:lstStyle/>
        <a:p>
          <a:endParaRPr kumimoji="1" lang="ja-JP" altLang="en-US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AFE644EB-E039-5A4B-B3F7-B1AC564A410B}" type="sibTrans" cxnId="{5E59E896-4C62-824F-867F-509DC90EBF47}">
      <dgm:prSet/>
      <dgm:spPr/>
      <dgm:t>
        <a:bodyPr/>
        <a:lstStyle/>
        <a:p>
          <a:endParaRPr kumimoji="1" lang="ja-JP" altLang="en-US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97473CC0-D6E8-CF44-B62F-66F1CAF42F0A}">
      <dgm:prSet/>
      <dgm:spPr/>
      <dgm:t>
        <a:bodyPr/>
        <a:lstStyle/>
        <a:p>
          <a:pPr rtl="0"/>
          <a:r>
            <a:rPr kumimoji="1" lang="ja-JP" altLang="en-US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１テーブルに４</a:t>
          </a:r>
          <a:r>
            <a:rPr kumimoji="1" lang="en-US" altLang="ja-JP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−</a:t>
          </a:r>
          <a:r>
            <a:rPr kumimoji="1" lang="ja-JP" altLang="en-US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６人</a:t>
          </a:r>
          <a:endParaRPr lang="ja-JP" altLang="en-US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549AEA8D-2797-E94D-8C25-EEE768423D0C}" type="parTrans" cxnId="{D4BA7CF8-7959-2D40-AD74-DD849F8855C3}">
      <dgm:prSet/>
      <dgm:spPr/>
      <dgm:t>
        <a:bodyPr/>
        <a:lstStyle/>
        <a:p>
          <a:endParaRPr kumimoji="1" lang="ja-JP" altLang="en-US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E3707EC1-CB27-C94F-8840-DD3D98357DBC}" type="sibTrans" cxnId="{D4BA7CF8-7959-2D40-AD74-DD849F8855C3}">
      <dgm:prSet/>
      <dgm:spPr/>
      <dgm:t>
        <a:bodyPr/>
        <a:lstStyle/>
        <a:p>
          <a:endParaRPr kumimoji="1" lang="ja-JP" altLang="en-US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20BBBBDD-2699-0445-B42C-8770DCE58D49}">
      <dgm:prSet/>
      <dgm:spPr/>
      <dgm:t>
        <a:bodyPr/>
        <a:lstStyle/>
        <a:p>
          <a:pPr rtl="0"/>
          <a:r>
            <a:rPr kumimoji="1" lang="ja-JP" altLang="en-US" dirty="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模造紙に“自由に”書き込み</a:t>
          </a:r>
          <a:endParaRPr lang="ja-JP" altLang="en-US" dirty="0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FE7E121C-3A7B-A346-9649-B4B99D4DBCDA}" type="parTrans" cxnId="{290A1893-71A1-EB41-9771-314EE5DFE2C9}">
      <dgm:prSet/>
      <dgm:spPr/>
      <dgm:t>
        <a:bodyPr/>
        <a:lstStyle/>
        <a:p>
          <a:endParaRPr kumimoji="1" lang="ja-JP" altLang="en-US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7EA7A4EF-3DE6-8E44-849A-060173D3E209}" type="sibTrans" cxnId="{290A1893-71A1-EB41-9771-314EE5DFE2C9}">
      <dgm:prSet/>
      <dgm:spPr/>
      <dgm:t>
        <a:bodyPr/>
        <a:lstStyle/>
        <a:p>
          <a:endParaRPr kumimoji="1" lang="ja-JP" altLang="en-US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4DA1AEA5-A516-4043-91E3-B1F9C59BE14E}">
      <dgm:prSet/>
      <dgm:spPr/>
      <dgm:t>
        <a:bodyPr/>
        <a:lstStyle/>
        <a:p>
          <a:pPr rtl="0"/>
          <a:r>
            <a:rPr kumimoji="1" lang="ja-JP" altLang="en-US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井戸端会議的な持ち寄りの精神</a:t>
          </a:r>
          <a:endParaRPr lang="ja-JP" altLang="en-US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EEF5E98E-54DA-764B-B5FE-91E77BFB4667}" type="parTrans" cxnId="{E08A1A0B-424B-3641-A057-C90EF91E7B32}">
      <dgm:prSet/>
      <dgm:spPr/>
      <dgm:t>
        <a:bodyPr/>
        <a:lstStyle/>
        <a:p>
          <a:endParaRPr kumimoji="1" lang="ja-JP" altLang="en-US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A3566635-D78A-E04B-ABEC-354B91DC4086}" type="sibTrans" cxnId="{E08A1A0B-424B-3641-A057-C90EF91E7B32}">
      <dgm:prSet/>
      <dgm:spPr/>
      <dgm:t>
        <a:bodyPr/>
        <a:lstStyle/>
        <a:p>
          <a:endParaRPr kumimoji="1" lang="ja-JP" altLang="en-US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5FACBD05-C653-8D4B-BEF9-AFFE9D34FA51}">
      <dgm:prSet/>
      <dgm:spPr/>
      <dgm:t>
        <a:bodyPr/>
        <a:lstStyle/>
        <a:p>
          <a:pPr rtl="0"/>
          <a:r>
            <a:rPr kumimoji="1" lang="ja-JP" altLang="en-US" dirty="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目的に応じて方法は変化も？</a:t>
          </a:r>
          <a:endParaRPr lang="ja-JP" altLang="en-US" dirty="0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F2D50899-D865-4747-B050-2B0B52007255}" type="parTrans" cxnId="{5D724E2E-EC61-6143-9100-C22BE1C23F10}">
      <dgm:prSet/>
      <dgm:spPr/>
      <dgm:t>
        <a:bodyPr/>
        <a:lstStyle/>
        <a:p>
          <a:endParaRPr kumimoji="1" lang="ja-JP" altLang="en-US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D4E3419D-1C49-4244-96EA-85AF8A0219F6}" type="sibTrans" cxnId="{5D724E2E-EC61-6143-9100-C22BE1C23F10}">
      <dgm:prSet/>
      <dgm:spPr/>
      <dgm:t>
        <a:bodyPr/>
        <a:lstStyle/>
        <a:p>
          <a:endParaRPr kumimoji="1" lang="ja-JP" altLang="en-US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17286768-06D9-1848-992D-551EA06BB67A}" type="pres">
      <dgm:prSet presAssocID="{BFD8D783-6075-0E4A-B3BF-28B5B9D704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16FF92B-BB69-614D-AD8B-56A30E5A3C2B}" type="pres">
      <dgm:prSet presAssocID="{88BE3912-DA19-4142-B035-A0693BE155AC}" presName="comp" presStyleCnt="0"/>
      <dgm:spPr/>
      <dgm:t>
        <a:bodyPr/>
        <a:lstStyle/>
        <a:p>
          <a:endParaRPr kumimoji="1" lang="ja-JP" altLang="en-US"/>
        </a:p>
      </dgm:t>
    </dgm:pt>
    <dgm:pt modelId="{3CC9A3AE-A964-924F-97CB-37AE45A341C2}" type="pres">
      <dgm:prSet presAssocID="{88BE3912-DA19-4142-B035-A0693BE155AC}" presName="box" presStyleLbl="node1" presStyleIdx="0" presStyleCnt="5"/>
      <dgm:spPr/>
      <dgm:t>
        <a:bodyPr/>
        <a:lstStyle/>
        <a:p>
          <a:endParaRPr kumimoji="1" lang="ja-JP" altLang="en-US"/>
        </a:p>
      </dgm:t>
    </dgm:pt>
    <dgm:pt modelId="{974F1660-2368-CE47-A526-AEC32543E546}" type="pres">
      <dgm:prSet presAssocID="{88BE3912-DA19-4142-B035-A0693BE155AC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  <dgm:t>
        <a:bodyPr/>
        <a:lstStyle/>
        <a:p>
          <a:endParaRPr kumimoji="1" lang="ja-JP" altLang="en-US"/>
        </a:p>
      </dgm:t>
    </dgm:pt>
    <dgm:pt modelId="{2119BFBF-FE58-4B47-B44F-064F3AACD7F3}" type="pres">
      <dgm:prSet presAssocID="{88BE3912-DA19-4142-B035-A0693BE155A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70C399-9AD3-C645-8713-13D776591BA5}" type="pres">
      <dgm:prSet presAssocID="{AFE644EB-E039-5A4B-B3F7-B1AC564A410B}" presName="spacer" presStyleCnt="0"/>
      <dgm:spPr/>
      <dgm:t>
        <a:bodyPr/>
        <a:lstStyle/>
        <a:p>
          <a:endParaRPr kumimoji="1" lang="ja-JP" altLang="en-US"/>
        </a:p>
      </dgm:t>
    </dgm:pt>
    <dgm:pt modelId="{97DE12B2-5CA2-E243-BD4F-C3E031DE75D8}" type="pres">
      <dgm:prSet presAssocID="{5FACBD05-C653-8D4B-BEF9-AFFE9D34FA51}" presName="comp" presStyleCnt="0"/>
      <dgm:spPr/>
      <dgm:t>
        <a:bodyPr/>
        <a:lstStyle/>
        <a:p>
          <a:endParaRPr kumimoji="1" lang="ja-JP" altLang="en-US"/>
        </a:p>
      </dgm:t>
    </dgm:pt>
    <dgm:pt modelId="{6BAAC97B-C6BC-BB49-9352-A81B5A6A1141}" type="pres">
      <dgm:prSet presAssocID="{5FACBD05-C653-8D4B-BEF9-AFFE9D34FA51}" presName="box" presStyleLbl="node1" presStyleIdx="1" presStyleCnt="5"/>
      <dgm:spPr/>
      <dgm:t>
        <a:bodyPr/>
        <a:lstStyle/>
        <a:p>
          <a:endParaRPr kumimoji="1" lang="ja-JP" altLang="en-US"/>
        </a:p>
      </dgm:t>
    </dgm:pt>
    <dgm:pt modelId="{9C191489-824B-3B4D-B797-EFC258C6F2AD}" type="pres">
      <dgm:prSet presAssocID="{5FACBD05-C653-8D4B-BEF9-AFFE9D34FA51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kumimoji="1" lang="ja-JP" altLang="en-US"/>
        </a:p>
      </dgm:t>
    </dgm:pt>
    <dgm:pt modelId="{8C04FB4F-FC61-EC45-BE24-161F22217A89}" type="pres">
      <dgm:prSet presAssocID="{5FACBD05-C653-8D4B-BEF9-AFFE9D34FA5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B4825C3-5A44-664A-B1F9-D6696C2755C3}" type="pres">
      <dgm:prSet presAssocID="{D4E3419D-1C49-4244-96EA-85AF8A0219F6}" presName="spacer" presStyleCnt="0"/>
      <dgm:spPr/>
      <dgm:t>
        <a:bodyPr/>
        <a:lstStyle/>
        <a:p>
          <a:endParaRPr kumimoji="1" lang="ja-JP" altLang="en-US"/>
        </a:p>
      </dgm:t>
    </dgm:pt>
    <dgm:pt modelId="{458159FC-4EB0-BE46-87D6-9135FFFDCE1F}" type="pres">
      <dgm:prSet presAssocID="{97473CC0-D6E8-CF44-B62F-66F1CAF42F0A}" presName="comp" presStyleCnt="0"/>
      <dgm:spPr/>
      <dgm:t>
        <a:bodyPr/>
        <a:lstStyle/>
        <a:p>
          <a:endParaRPr kumimoji="1" lang="ja-JP" altLang="en-US"/>
        </a:p>
      </dgm:t>
    </dgm:pt>
    <dgm:pt modelId="{B8848B0F-88D6-E54A-80BE-2C689D2A8F01}" type="pres">
      <dgm:prSet presAssocID="{97473CC0-D6E8-CF44-B62F-66F1CAF42F0A}" presName="box" presStyleLbl="node1" presStyleIdx="2" presStyleCnt="5"/>
      <dgm:spPr/>
      <dgm:t>
        <a:bodyPr/>
        <a:lstStyle/>
        <a:p>
          <a:endParaRPr kumimoji="1" lang="ja-JP" altLang="en-US"/>
        </a:p>
      </dgm:t>
    </dgm:pt>
    <dgm:pt modelId="{AFD3F425-AEE0-E745-9F7F-BD13EB2D98CB}" type="pres">
      <dgm:prSet presAssocID="{97473CC0-D6E8-CF44-B62F-66F1CAF42F0A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  <dgm:t>
        <a:bodyPr/>
        <a:lstStyle/>
        <a:p>
          <a:endParaRPr kumimoji="1" lang="ja-JP" altLang="en-US"/>
        </a:p>
      </dgm:t>
    </dgm:pt>
    <dgm:pt modelId="{6541BDA6-9B3C-534E-9EE7-B12993B8F838}" type="pres">
      <dgm:prSet presAssocID="{97473CC0-D6E8-CF44-B62F-66F1CAF42F0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DD4CCA9-AFE2-9243-8CFE-C6CD060014D8}" type="pres">
      <dgm:prSet presAssocID="{E3707EC1-CB27-C94F-8840-DD3D98357DBC}" presName="spacer" presStyleCnt="0"/>
      <dgm:spPr/>
      <dgm:t>
        <a:bodyPr/>
        <a:lstStyle/>
        <a:p>
          <a:endParaRPr kumimoji="1" lang="ja-JP" altLang="en-US"/>
        </a:p>
      </dgm:t>
    </dgm:pt>
    <dgm:pt modelId="{F044229F-4D6E-5542-9C70-115380CD9A74}" type="pres">
      <dgm:prSet presAssocID="{20BBBBDD-2699-0445-B42C-8770DCE58D49}" presName="comp" presStyleCnt="0"/>
      <dgm:spPr/>
      <dgm:t>
        <a:bodyPr/>
        <a:lstStyle/>
        <a:p>
          <a:endParaRPr kumimoji="1" lang="ja-JP" altLang="en-US"/>
        </a:p>
      </dgm:t>
    </dgm:pt>
    <dgm:pt modelId="{6ACF17B6-B60C-BE4E-8080-07C593B3866F}" type="pres">
      <dgm:prSet presAssocID="{20BBBBDD-2699-0445-B42C-8770DCE58D49}" presName="box" presStyleLbl="node1" presStyleIdx="3" presStyleCnt="5"/>
      <dgm:spPr/>
      <dgm:t>
        <a:bodyPr/>
        <a:lstStyle/>
        <a:p>
          <a:endParaRPr kumimoji="1" lang="ja-JP" altLang="en-US"/>
        </a:p>
      </dgm:t>
    </dgm:pt>
    <dgm:pt modelId="{FFC66A7C-C37A-3348-AB18-4513CD52B4D1}" type="pres">
      <dgm:prSet presAssocID="{20BBBBDD-2699-0445-B42C-8770DCE58D49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kumimoji="1" lang="ja-JP" altLang="en-US"/>
        </a:p>
      </dgm:t>
    </dgm:pt>
    <dgm:pt modelId="{B65C2B33-D8F3-3142-BA2C-77E61E3A7927}" type="pres">
      <dgm:prSet presAssocID="{20BBBBDD-2699-0445-B42C-8770DCE58D4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118D3C2-C43D-4F48-93C4-C63E4AE04923}" type="pres">
      <dgm:prSet presAssocID="{7EA7A4EF-3DE6-8E44-849A-060173D3E209}" presName="spacer" presStyleCnt="0"/>
      <dgm:spPr/>
      <dgm:t>
        <a:bodyPr/>
        <a:lstStyle/>
        <a:p>
          <a:endParaRPr kumimoji="1" lang="ja-JP" altLang="en-US"/>
        </a:p>
      </dgm:t>
    </dgm:pt>
    <dgm:pt modelId="{A577883A-A401-904A-A7B0-F758B392789D}" type="pres">
      <dgm:prSet presAssocID="{4DA1AEA5-A516-4043-91E3-B1F9C59BE14E}" presName="comp" presStyleCnt="0"/>
      <dgm:spPr/>
      <dgm:t>
        <a:bodyPr/>
        <a:lstStyle/>
        <a:p>
          <a:endParaRPr kumimoji="1" lang="ja-JP" altLang="en-US"/>
        </a:p>
      </dgm:t>
    </dgm:pt>
    <dgm:pt modelId="{43AC11E6-3745-6E47-B275-A7D03B35BF67}" type="pres">
      <dgm:prSet presAssocID="{4DA1AEA5-A516-4043-91E3-B1F9C59BE14E}" presName="box" presStyleLbl="node1" presStyleIdx="4" presStyleCnt="5"/>
      <dgm:spPr/>
      <dgm:t>
        <a:bodyPr/>
        <a:lstStyle/>
        <a:p>
          <a:endParaRPr kumimoji="1" lang="ja-JP" altLang="en-US"/>
        </a:p>
      </dgm:t>
    </dgm:pt>
    <dgm:pt modelId="{E5B9C063-06E0-954E-B12A-F8986BA46F5A}" type="pres">
      <dgm:prSet presAssocID="{4DA1AEA5-A516-4043-91E3-B1F9C59BE14E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  <dgm:t>
        <a:bodyPr/>
        <a:lstStyle/>
        <a:p>
          <a:endParaRPr kumimoji="1" lang="ja-JP" altLang="en-US"/>
        </a:p>
      </dgm:t>
    </dgm:pt>
    <dgm:pt modelId="{4298E8F6-11B1-614C-A81F-B7D918F037A0}" type="pres">
      <dgm:prSet presAssocID="{4DA1AEA5-A516-4043-91E3-B1F9C59BE14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F3E5B9D-6081-9D47-A291-7C6BA032EECF}" type="presOf" srcId="{88BE3912-DA19-4142-B035-A0693BE155AC}" destId="{3CC9A3AE-A964-924F-97CB-37AE45A341C2}" srcOrd="0" destOrd="0" presId="urn:microsoft.com/office/officeart/2005/8/layout/vList4"/>
    <dgm:cxn modelId="{290A1893-71A1-EB41-9771-314EE5DFE2C9}" srcId="{BFD8D783-6075-0E4A-B3BF-28B5B9D704E8}" destId="{20BBBBDD-2699-0445-B42C-8770DCE58D49}" srcOrd="3" destOrd="0" parTransId="{FE7E121C-3A7B-A346-9649-B4B99D4DBCDA}" sibTransId="{7EA7A4EF-3DE6-8E44-849A-060173D3E209}"/>
    <dgm:cxn modelId="{D93663EE-0000-214A-8F32-F7A332D0FFF3}" type="presOf" srcId="{97473CC0-D6E8-CF44-B62F-66F1CAF42F0A}" destId="{B8848B0F-88D6-E54A-80BE-2C689D2A8F01}" srcOrd="0" destOrd="0" presId="urn:microsoft.com/office/officeart/2005/8/layout/vList4"/>
    <dgm:cxn modelId="{29E07EC6-775C-2442-B850-A1F8E1328E48}" type="presOf" srcId="{5FACBD05-C653-8D4B-BEF9-AFFE9D34FA51}" destId="{6BAAC97B-C6BC-BB49-9352-A81B5A6A1141}" srcOrd="0" destOrd="0" presId="urn:microsoft.com/office/officeart/2005/8/layout/vList4"/>
    <dgm:cxn modelId="{6AB5899F-05E9-D844-9EAE-5B1131325AA9}" type="presOf" srcId="{97473CC0-D6E8-CF44-B62F-66F1CAF42F0A}" destId="{6541BDA6-9B3C-534E-9EE7-B12993B8F838}" srcOrd="1" destOrd="0" presId="urn:microsoft.com/office/officeart/2005/8/layout/vList4"/>
    <dgm:cxn modelId="{E08A1A0B-424B-3641-A057-C90EF91E7B32}" srcId="{BFD8D783-6075-0E4A-B3BF-28B5B9D704E8}" destId="{4DA1AEA5-A516-4043-91E3-B1F9C59BE14E}" srcOrd="4" destOrd="0" parTransId="{EEF5E98E-54DA-764B-B5FE-91E77BFB4667}" sibTransId="{A3566635-D78A-E04B-ABEC-354B91DC4086}"/>
    <dgm:cxn modelId="{D4BA7CF8-7959-2D40-AD74-DD849F8855C3}" srcId="{BFD8D783-6075-0E4A-B3BF-28B5B9D704E8}" destId="{97473CC0-D6E8-CF44-B62F-66F1CAF42F0A}" srcOrd="2" destOrd="0" parTransId="{549AEA8D-2797-E94D-8C25-EEE768423D0C}" sibTransId="{E3707EC1-CB27-C94F-8840-DD3D98357DBC}"/>
    <dgm:cxn modelId="{04C38014-8558-E14D-BBEE-40A160967B28}" type="presOf" srcId="{20BBBBDD-2699-0445-B42C-8770DCE58D49}" destId="{6ACF17B6-B60C-BE4E-8080-07C593B3866F}" srcOrd="0" destOrd="0" presId="urn:microsoft.com/office/officeart/2005/8/layout/vList4"/>
    <dgm:cxn modelId="{0FD868A0-CE6C-F749-BF52-73CDE3FB851A}" type="presOf" srcId="{BFD8D783-6075-0E4A-B3BF-28B5B9D704E8}" destId="{17286768-06D9-1848-992D-551EA06BB67A}" srcOrd="0" destOrd="0" presId="urn:microsoft.com/office/officeart/2005/8/layout/vList4"/>
    <dgm:cxn modelId="{EBD5775E-D7C7-9142-88DC-A0C9D0BDCF5B}" type="presOf" srcId="{20BBBBDD-2699-0445-B42C-8770DCE58D49}" destId="{B65C2B33-D8F3-3142-BA2C-77E61E3A7927}" srcOrd="1" destOrd="0" presId="urn:microsoft.com/office/officeart/2005/8/layout/vList4"/>
    <dgm:cxn modelId="{9D4310BF-37FD-0746-8798-FE62EDD68FF2}" type="presOf" srcId="{88BE3912-DA19-4142-B035-A0693BE155AC}" destId="{2119BFBF-FE58-4B47-B44F-064F3AACD7F3}" srcOrd="1" destOrd="0" presId="urn:microsoft.com/office/officeart/2005/8/layout/vList4"/>
    <dgm:cxn modelId="{5E59E896-4C62-824F-867F-509DC90EBF47}" srcId="{BFD8D783-6075-0E4A-B3BF-28B5B9D704E8}" destId="{88BE3912-DA19-4142-B035-A0693BE155AC}" srcOrd="0" destOrd="0" parTransId="{74191A11-BECB-764A-93C4-8BAB2191768A}" sibTransId="{AFE644EB-E039-5A4B-B3F7-B1AC564A410B}"/>
    <dgm:cxn modelId="{DC634853-4425-C942-804A-43A317196E3C}" type="presOf" srcId="{4DA1AEA5-A516-4043-91E3-B1F9C59BE14E}" destId="{4298E8F6-11B1-614C-A81F-B7D918F037A0}" srcOrd="1" destOrd="0" presId="urn:microsoft.com/office/officeart/2005/8/layout/vList4"/>
    <dgm:cxn modelId="{5D724E2E-EC61-6143-9100-C22BE1C23F10}" srcId="{BFD8D783-6075-0E4A-B3BF-28B5B9D704E8}" destId="{5FACBD05-C653-8D4B-BEF9-AFFE9D34FA51}" srcOrd="1" destOrd="0" parTransId="{F2D50899-D865-4747-B050-2B0B52007255}" sibTransId="{D4E3419D-1C49-4244-96EA-85AF8A0219F6}"/>
    <dgm:cxn modelId="{C20A6515-2CC6-CC46-AB78-F78F681617DD}" type="presOf" srcId="{5FACBD05-C653-8D4B-BEF9-AFFE9D34FA51}" destId="{8C04FB4F-FC61-EC45-BE24-161F22217A89}" srcOrd="1" destOrd="0" presId="urn:microsoft.com/office/officeart/2005/8/layout/vList4"/>
    <dgm:cxn modelId="{D4A754F8-1702-314A-8897-98A8FB4EDEC8}" type="presOf" srcId="{4DA1AEA5-A516-4043-91E3-B1F9C59BE14E}" destId="{43AC11E6-3745-6E47-B275-A7D03B35BF67}" srcOrd="0" destOrd="0" presId="urn:microsoft.com/office/officeart/2005/8/layout/vList4"/>
    <dgm:cxn modelId="{694F1933-0EAB-E246-BEB9-1C508EEC71D3}" type="presParOf" srcId="{17286768-06D9-1848-992D-551EA06BB67A}" destId="{C16FF92B-BB69-614D-AD8B-56A30E5A3C2B}" srcOrd="0" destOrd="0" presId="urn:microsoft.com/office/officeart/2005/8/layout/vList4"/>
    <dgm:cxn modelId="{6906E35C-DE68-EA49-9634-8339D5F17EA1}" type="presParOf" srcId="{C16FF92B-BB69-614D-AD8B-56A30E5A3C2B}" destId="{3CC9A3AE-A964-924F-97CB-37AE45A341C2}" srcOrd="0" destOrd="0" presId="urn:microsoft.com/office/officeart/2005/8/layout/vList4"/>
    <dgm:cxn modelId="{5F99CB5D-5ECB-A54F-B8BA-71F7002584D0}" type="presParOf" srcId="{C16FF92B-BB69-614D-AD8B-56A30E5A3C2B}" destId="{974F1660-2368-CE47-A526-AEC32543E546}" srcOrd="1" destOrd="0" presId="urn:microsoft.com/office/officeart/2005/8/layout/vList4"/>
    <dgm:cxn modelId="{7143538D-C985-E248-BD78-66B61873EE1C}" type="presParOf" srcId="{C16FF92B-BB69-614D-AD8B-56A30E5A3C2B}" destId="{2119BFBF-FE58-4B47-B44F-064F3AACD7F3}" srcOrd="2" destOrd="0" presId="urn:microsoft.com/office/officeart/2005/8/layout/vList4"/>
    <dgm:cxn modelId="{78B56D34-3DF8-F540-8784-1F4CD98AE1D8}" type="presParOf" srcId="{17286768-06D9-1848-992D-551EA06BB67A}" destId="{BF70C399-9AD3-C645-8713-13D776591BA5}" srcOrd="1" destOrd="0" presId="urn:microsoft.com/office/officeart/2005/8/layout/vList4"/>
    <dgm:cxn modelId="{1ED9D6C9-6C76-DE42-95AA-198765847A24}" type="presParOf" srcId="{17286768-06D9-1848-992D-551EA06BB67A}" destId="{97DE12B2-5CA2-E243-BD4F-C3E031DE75D8}" srcOrd="2" destOrd="0" presId="urn:microsoft.com/office/officeart/2005/8/layout/vList4"/>
    <dgm:cxn modelId="{95C9FE60-45F8-0E43-9AB0-AE8F8A6C6A3E}" type="presParOf" srcId="{97DE12B2-5CA2-E243-BD4F-C3E031DE75D8}" destId="{6BAAC97B-C6BC-BB49-9352-A81B5A6A1141}" srcOrd="0" destOrd="0" presId="urn:microsoft.com/office/officeart/2005/8/layout/vList4"/>
    <dgm:cxn modelId="{3862A0E1-6E6C-1443-9394-F98DDA08B7BB}" type="presParOf" srcId="{97DE12B2-5CA2-E243-BD4F-C3E031DE75D8}" destId="{9C191489-824B-3B4D-B797-EFC258C6F2AD}" srcOrd="1" destOrd="0" presId="urn:microsoft.com/office/officeart/2005/8/layout/vList4"/>
    <dgm:cxn modelId="{E3352527-D7C2-0A40-A1CB-1893CAF2E397}" type="presParOf" srcId="{97DE12B2-5CA2-E243-BD4F-C3E031DE75D8}" destId="{8C04FB4F-FC61-EC45-BE24-161F22217A89}" srcOrd="2" destOrd="0" presId="urn:microsoft.com/office/officeart/2005/8/layout/vList4"/>
    <dgm:cxn modelId="{609E45A2-1371-444F-966C-57EE91AAE9C1}" type="presParOf" srcId="{17286768-06D9-1848-992D-551EA06BB67A}" destId="{5B4825C3-5A44-664A-B1F9-D6696C2755C3}" srcOrd="3" destOrd="0" presId="urn:microsoft.com/office/officeart/2005/8/layout/vList4"/>
    <dgm:cxn modelId="{7EB616F8-ED8C-F34A-8858-E8AC095197F6}" type="presParOf" srcId="{17286768-06D9-1848-992D-551EA06BB67A}" destId="{458159FC-4EB0-BE46-87D6-9135FFFDCE1F}" srcOrd="4" destOrd="0" presId="urn:microsoft.com/office/officeart/2005/8/layout/vList4"/>
    <dgm:cxn modelId="{C0F28E79-366F-E546-BE22-A3D63507694A}" type="presParOf" srcId="{458159FC-4EB0-BE46-87D6-9135FFFDCE1F}" destId="{B8848B0F-88D6-E54A-80BE-2C689D2A8F01}" srcOrd="0" destOrd="0" presId="urn:microsoft.com/office/officeart/2005/8/layout/vList4"/>
    <dgm:cxn modelId="{34375D46-E3DE-6F42-9B7F-968EE9ED5873}" type="presParOf" srcId="{458159FC-4EB0-BE46-87D6-9135FFFDCE1F}" destId="{AFD3F425-AEE0-E745-9F7F-BD13EB2D98CB}" srcOrd="1" destOrd="0" presId="urn:microsoft.com/office/officeart/2005/8/layout/vList4"/>
    <dgm:cxn modelId="{FCCF7CAA-46F9-3F4A-9271-CA422DECB7BA}" type="presParOf" srcId="{458159FC-4EB0-BE46-87D6-9135FFFDCE1F}" destId="{6541BDA6-9B3C-534E-9EE7-B12993B8F838}" srcOrd="2" destOrd="0" presId="urn:microsoft.com/office/officeart/2005/8/layout/vList4"/>
    <dgm:cxn modelId="{E178D555-2465-E441-B112-05CA685F9FBB}" type="presParOf" srcId="{17286768-06D9-1848-992D-551EA06BB67A}" destId="{0DD4CCA9-AFE2-9243-8CFE-C6CD060014D8}" srcOrd="5" destOrd="0" presId="urn:microsoft.com/office/officeart/2005/8/layout/vList4"/>
    <dgm:cxn modelId="{35A1AD2D-B24E-674C-BC4A-95F128205636}" type="presParOf" srcId="{17286768-06D9-1848-992D-551EA06BB67A}" destId="{F044229F-4D6E-5542-9C70-115380CD9A74}" srcOrd="6" destOrd="0" presId="urn:microsoft.com/office/officeart/2005/8/layout/vList4"/>
    <dgm:cxn modelId="{B92DEB1C-71BA-4C44-BE35-46CDA9567551}" type="presParOf" srcId="{F044229F-4D6E-5542-9C70-115380CD9A74}" destId="{6ACF17B6-B60C-BE4E-8080-07C593B3866F}" srcOrd="0" destOrd="0" presId="urn:microsoft.com/office/officeart/2005/8/layout/vList4"/>
    <dgm:cxn modelId="{29A1969E-00F5-164E-A24B-241000380E23}" type="presParOf" srcId="{F044229F-4D6E-5542-9C70-115380CD9A74}" destId="{FFC66A7C-C37A-3348-AB18-4513CD52B4D1}" srcOrd="1" destOrd="0" presId="urn:microsoft.com/office/officeart/2005/8/layout/vList4"/>
    <dgm:cxn modelId="{7F37B1EB-63FC-BE4C-8F91-1B5D136C1CEA}" type="presParOf" srcId="{F044229F-4D6E-5542-9C70-115380CD9A74}" destId="{B65C2B33-D8F3-3142-BA2C-77E61E3A7927}" srcOrd="2" destOrd="0" presId="urn:microsoft.com/office/officeart/2005/8/layout/vList4"/>
    <dgm:cxn modelId="{F398CD5D-8260-3A40-9011-8F8AC606212D}" type="presParOf" srcId="{17286768-06D9-1848-992D-551EA06BB67A}" destId="{6118D3C2-C43D-4F48-93C4-C63E4AE04923}" srcOrd="7" destOrd="0" presId="urn:microsoft.com/office/officeart/2005/8/layout/vList4"/>
    <dgm:cxn modelId="{7C25EE2A-4AEF-F541-83A2-DB14E906805B}" type="presParOf" srcId="{17286768-06D9-1848-992D-551EA06BB67A}" destId="{A577883A-A401-904A-A7B0-F758B392789D}" srcOrd="8" destOrd="0" presId="urn:microsoft.com/office/officeart/2005/8/layout/vList4"/>
    <dgm:cxn modelId="{6A616B2F-A9A2-524C-BB62-BE85EC05A0F4}" type="presParOf" srcId="{A577883A-A401-904A-A7B0-F758B392789D}" destId="{43AC11E6-3745-6E47-B275-A7D03B35BF67}" srcOrd="0" destOrd="0" presId="urn:microsoft.com/office/officeart/2005/8/layout/vList4"/>
    <dgm:cxn modelId="{DF26C5BD-BE83-D841-85DE-183C55B2A6CE}" type="presParOf" srcId="{A577883A-A401-904A-A7B0-F758B392789D}" destId="{E5B9C063-06E0-954E-B12A-F8986BA46F5A}" srcOrd="1" destOrd="0" presId="urn:microsoft.com/office/officeart/2005/8/layout/vList4"/>
    <dgm:cxn modelId="{2563D7FE-13F0-424B-B9CB-582D909CF48B}" type="presParOf" srcId="{A577883A-A401-904A-A7B0-F758B392789D}" destId="{4298E8F6-11B1-614C-A81F-B7D918F037A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F526CB-D0B3-434D-963F-1D9BD90A2BBA}" type="doc">
      <dgm:prSet loTypeId="urn:microsoft.com/office/officeart/2005/8/layout/bProcess4" loCatId="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kumimoji="1" lang="ja-JP" altLang="en-US"/>
        </a:p>
      </dgm:t>
    </dgm:pt>
    <dgm:pt modelId="{606FC27B-5F9E-5A43-8C28-58987E7B6782}">
      <dgm:prSet custT="1"/>
      <dgm:spPr/>
      <dgm:t>
        <a:bodyPr/>
        <a:lstStyle/>
        <a:p>
          <a:pPr rtl="0"/>
          <a:r>
            <a:rPr kumimoji="1" lang="ja-JP" alt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飲み物を持ってテーブルへ着席</a:t>
          </a:r>
          <a:endParaRPr lang="ja-JP" altLang="en-U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C65BC3FF-6F58-9441-9A52-7D9549CB3F6A}" type="parTrans" cxnId="{383446E0-2139-4E4B-A2E2-CD3691ABF253}">
      <dgm:prSet/>
      <dgm:spPr/>
      <dgm:t>
        <a:bodyPr/>
        <a:lstStyle/>
        <a:p>
          <a:endParaRPr kumimoji="1" lang="ja-JP" altLang="en-US" sz="2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9BAD7968-3C20-7F46-9228-A56C5D907F1F}" type="sibTrans" cxnId="{383446E0-2139-4E4B-A2E2-CD3691ABF253}">
      <dgm:prSet/>
      <dgm:spPr/>
      <dgm:t>
        <a:bodyPr/>
        <a:lstStyle/>
        <a:p>
          <a:endParaRPr kumimoji="1" lang="ja-JP" altLang="en-US" sz="2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4E61E2B5-3237-474A-916B-12FA18EDC0B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ja-JP" alt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テーマについて自由に話し合い</a:t>
          </a:r>
          <a:endParaRPr lang="ja-JP" altLang="en-U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09C525C2-1092-B84D-B91A-E4228992ADFC}" type="parTrans" cxnId="{51E539A5-2D1D-6745-9D3D-430ACD688A35}">
      <dgm:prSet/>
      <dgm:spPr/>
      <dgm:t>
        <a:bodyPr/>
        <a:lstStyle/>
        <a:p>
          <a:endParaRPr kumimoji="1" lang="ja-JP" altLang="en-US" sz="2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6E16276D-9E1E-ED49-A53C-0B7D3ADB6C66}" type="sibTrans" cxnId="{51E539A5-2D1D-6745-9D3D-430ACD688A35}">
      <dgm:prSet/>
      <dgm:spPr/>
      <dgm:t>
        <a:bodyPr/>
        <a:lstStyle/>
        <a:p>
          <a:endParaRPr kumimoji="1" lang="ja-JP" altLang="en-US" sz="2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3275E5B5-3990-1644-BA34-38E0FAC7D273}">
      <dgm:prSet custT="1"/>
      <dgm:spPr/>
      <dgm:t>
        <a:bodyPr/>
        <a:lstStyle/>
        <a:p>
          <a:pPr rtl="0"/>
          <a:r>
            <a:rPr lang="ja-JP" alt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テーブルホストを残して移動</a:t>
          </a:r>
          <a:endParaRPr lang="ja-JP" altLang="en-U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4F46C7A7-CCCC-A540-BA5A-03E75927BCA1}" type="parTrans" cxnId="{8A5630DB-444E-9447-8B8A-890A09C24C32}">
      <dgm:prSet/>
      <dgm:spPr/>
      <dgm:t>
        <a:bodyPr/>
        <a:lstStyle/>
        <a:p>
          <a:endParaRPr kumimoji="1" lang="ja-JP" altLang="en-US" sz="2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6F78C56C-78BA-8644-9C43-508E9F5A59E9}" type="sibTrans" cxnId="{8A5630DB-444E-9447-8B8A-890A09C24C32}">
      <dgm:prSet/>
      <dgm:spPr/>
      <dgm:t>
        <a:bodyPr/>
        <a:lstStyle/>
        <a:p>
          <a:endParaRPr kumimoji="1" lang="ja-JP" altLang="en-US" sz="2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FEE862DC-FE4B-6D40-88C3-DEB81D2C5C11}">
      <dgm:prSet custT="1"/>
      <dgm:spPr/>
      <dgm:t>
        <a:bodyPr/>
        <a:lstStyle/>
        <a:p>
          <a:pPr rtl="0"/>
          <a:r>
            <a:rPr lang="ja-JP" alt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テーブルホストが</a:t>
          </a:r>
          <a:r>
            <a:rPr lang="en-US" altLang="ja-JP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Chat1</a:t>
          </a:r>
          <a:r>
            <a:rPr lang="ja-JP" alt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を紹介</a:t>
          </a:r>
          <a:endParaRPr lang="ja-JP" altLang="en-U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79A48170-3F50-E549-A478-7A7F492694F8}" type="parTrans" cxnId="{BA40C388-CAA6-C646-8039-7D4D2074DB6E}">
      <dgm:prSet/>
      <dgm:spPr/>
      <dgm:t>
        <a:bodyPr/>
        <a:lstStyle/>
        <a:p>
          <a:endParaRPr kumimoji="1" lang="ja-JP" altLang="en-US" sz="2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3BE11D80-9F49-0245-AF46-55CB1E8D44F3}" type="sibTrans" cxnId="{BA40C388-CAA6-C646-8039-7D4D2074DB6E}">
      <dgm:prSet/>
      <dgm:spPr/>
      <dgm:t>
        <a:bodyPr/>
        <a:lstStyle/>
        <a:p>
          <a:endParaRPr kumimoji="1" lang="ja-JP" altLang="en-US" sz="2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3D211E97-B15F-9740-9D75-CF7C9378B0E5}">
      <dgm:prSet custT="1"/>
      <dgm:spPr/>
      <dgm:t>
        <a:bodyPr/>
        <a:lstStyle/>
        <a:p>
          <a:pPr rtl="0"/>
          <a:r>
            <a:rPr lang="ja-JP" alt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テーマについて</a:t>
          </a:r>
          <a:endParaRPr lang="en-US" altLang="ja-JP" sz="28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  <a:p>
          <a:pPr rtl="0"/>
          <a:r>
            <a:rPr lang="ja-JP" alt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さらに話し合い</a:t>
          </a:r>
          <a:endParaRPr lang="ja-JP" altLang="en-U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A9785A29-52C8-D447-A7CD-6081D2060E26}" type="parTrans" cxnId="{C3BDAE7E-ECA7-914D-BB0B-75857968C326}">
      <dgm:prSet/>
      <dgm:spPr/>
      <dgm:t>
        <a:bodyPr/>
        <a:lstStyle/>
        <a:p>
          <a:endParaRPr kumimoji="1" lang="ja-JP" altLang="en-US" sz="2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DA77D244-97D8-3B4E-AED0-80677B5CA3A5}" type="sibTrans" cxnId="{C3BDAE7E-ECA7-914D-BB0B-75857968C326}">
      <dgm:prSet/>
      <dgm:spPr/>
      <dgm:t>
        <a:bodyPr/>
        <a:lstStyle/>
        <a:p>
          <a:endParaRPr kumimoji="1" lang="ja-JP" altLang="en-US" sz="2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454C1549-F74F-B742-9C88-11E3463EB4A2}">
      <dgm:prSet custT="1"/>
      <dgm:spPr/>
      <dgm:t>
        <a:bodyPr/>
        <a:lstStyle/>
        <a:p>
          <a:pPr rtl="0"/>
          <a:r>
            <a:rPr kumimoji="1" lang="ja-JP" altLang="en-US" sz="2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全体で共有</a:t>
          </a:r>
          <a:endParaRPr lang="ja-JP" altLang="en-U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C9A13DB5-4B6E-174A-92AB-3513E7EEBD00}" type="parTrans" cxnId="{84E82E8E-F135-FD40-8AFD-52737A258769}">
      <dgm:prSet/>
      <dgm:spPr/>
      <dgm:t>
        <a:bodyPr/>
        <a:lstStyle/>
        <a:p>
          <a:endParaRPr kumimoji="1" lang="ja-JP" altLang="en-US" sz="2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ECBAD6FE-B3F9-2041-BB0C-8EDDDFAFD698}" type="sibTrans" cxnId="{84E82E8E-F135-FD40-8AFD-52737A258769}">
      <dgm:prSet/>
      <dgm:spPr/>
      <dgm:t>
        <a:bodyPr/>
        <a:lstStyle/>
        <a:p>
          <a:endParaRPr kumimoji="1" lang="ja-JP" altLang="en-US" sz="2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gm:t>
    </dgm:pt>
    <dgm:pt modelId="{E699BF3B-F523-164E-BF53-E35D4F675252}" type="pres">
      <dgm:prSet presAssocID="{6CF526CB-D0B3-434D-963F-1D9BD90A2BB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B0807DBE-EAE6-9543-AAB9-40A7D542F51F}" type="pres">
      <dgm:prSet presAssocID="{606FC27B-5F9E-5A43-8C28-58987E7B6782}" presName="compNode" presStyleCnt="0"/>
      <dgm:spPr/>
      <dgm:t>
        <a:bodyPr/>
        <a:lstStyle/>
        <a:p>
          <a:endParaRPr kumimoji="1" lang="ja-JP" altLang="en-US"/>
        </a:p>
      </dgm:t>
    </dgm:pt>
    <dgm:pt modelId="{CCBFE7AD-9078-1040-AB57-49226B4AA887}" type="pres">
      <dgm:prSet presAssocID="{606FC27B-5F9E-5A43-8C28-58987E7B6782}" presName="dummyConnPt" presStyleCnt="0"/>
      <dgm:spPr/>
      <dgm:t>
        <a:bodyPr/>
        <a:lstStyle/>
        <a:p>
          <a:endParaRPr kumimoji="1" lang="ja-JP" altLang="en-US"/>
        </a:p>
      </dgm:t>
    </dgm:pt>
    <dgm:pt modelId="{DB17597D-2AFA-FF4A-BE4B-3DF99C1D8159}" type="pres">
      <dgm:prSet presAssocID="{606FC27B-5F9E-5A43-8C28-58987E7B6782}" presName="node" presStyleLbl="node1" presStyleIdx="0" presStyleCnt="6" custScaleX="12121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BB871F7-C1A0-D346-996F-60F54044C07E}" type="pres">
      <dgm:prSet presAssocID="{9BAD7968-3C20-7F46-9228-A56C5D907F1F}" presName="sibTrans" presStyleLbl="bgSibTrans2D1" presStyleIdx="0" presStyleCnt="5"/>
      <dgm:spPr/>
      <dgm:t>
        <a:bodyPr/>
        <a:lstStyle/>
        <a:p>
          <a:endParaRPr kumimoji="1" lang="ja-JP" altLang="en-US"/>
        </a:p>
      </dgm:t>
    </dgm:pt>
    <dgm:pt modelId="{8E86499D-3C1B-8A40-9267-EB7861614906}" type="pres">
      <dgm:prSet presAssocID="{4E61E2B5-3237-474A-916B-12FA18EDC0B4}" presName="compNode" presStyleCnt="0"/>
      <dgm:spPr/>
      <dgm:t>
        <a:bodyPr/>
        <a:lstStyle/>
        <a:p>
          <a:endParaRPr kumimoji="1" lang="ja-JP" altLang="en-US"/>
        </a:p>
      </dgm:t>
    </dgm:pt>
    <dgm:pt modelId="{D21DEAB7-9384-B541-A7C5-DABE3DF3FDFD}" type="pres">
      <dgm:prSet presAssocID="{4E61E2B5-3237-474A-916B-12FA18EDC0B4}" presName="dummyConnPt" presStyleCnt="0"/>
      <dgm:spPr/>
      <dgm:t>
        <a:bodyPr/>
        <a:lstStyle/>
        <a:p>
          <a:endParaRPr kumimoji="1" lang="ja-JP" altLang="en-US"/>
        </a:p>
      </dgm:t>
    </dgm:pt>
    <dgm:pt modelId="{208215DD-52C3-8F48-A786-08C8AFFCDC78}" type="pres">
      <dgm:prSet presAssocID="{4E61E2B5-3237-474A-916B-12FA18EDC0B4}" presName="node" presStyleLbl="node1" presStyleIdx="1" presStyleCnt="6" custScaleX="12121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37A5C6D-0C59-354E-B720-8A1B9E73420F}" type="pres">
      <dgm:prSet presAssocID="{6E16276D-9E1E-ED49-A53C-0B7D3ADB6C66}" presName="sibTrans" presStyleLbl="bgSibTrans2D1" presStyleIdx="1" presStyleCnt="5"/>
      <dgm:spPr/>
      <dgm:t>
        <a:bodyPr/>
        <a:lstStyle/>
        <a:p>
          <a:endParaRPr kumimoji="1" lang="ja-JP" altLang="en-US"/>
        </a:p>
      </dgm:t>
    </dgm:pt>
    <dgm:pt modelId="{7A08815D-28F5-A04E-A1C0-F05BA64854A7}" type="pres">
      <dgm:prSet presAssocID="{3275E5B5-3990-1644-BA34-38E0FAC7D273}" presName="compNode" presStyleCnt="0"/>
      <dgm:spPr/>
      <dgm:t>
        <a:bodyPr/>
        <a:lstStyle/>
        <a:p>
          <a:endParaRPr kumimoji="1" lang="ja-JP" altLang="en-US"/>
        </a:p>
      </dgm:t>
    </dgm:pt>
    <dgm:pt modelId="{E550E14D-A6FA-1144-A209-93FF69697913}" type="pres">
      <dgm:prSet presAssocID="{3275E5B5-3990-1644-BA34-38E0FAC7D273}" presName="dummyConnPt" presStyleCnt="0"/>
      <dgm:spPr/>
      <dgm:t>
        <a:bodyPr/>
        <a:lstStyle/>
        <a:p>
          <a:endParaRPr kumimoji="1" lang="ja-JP" altLang="en-US"/>
        </a:p>
      </dgm:t>
    </dgm:pt>
    <dgm:pt modelId="{86767290-1B26-E24A-9A2C-84A00D4B3A22}" type="pres">
      <dgm:prSet presAssocID="{3275E5B5-3990-1644-BA34-38E0FAC7D273}" presName="node" presStyleLbl="node1" presStyleIdx="2" presStyleCnt="6" custScaleX="12121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10A397-5FCE-BF46-B9AC-7CE33725087E}" type="pres">
      <dgm:prSet presAssocID="{6F78C56C-78BA-8644-9C43-508E9F5A59E9}" presName="sibTrans" presStyleLbl="bgSibTrans2D1" presStyleIdx="2" presStyleCnt="5"/>
      <dgm:spPr/>
      <dgm:t>
        <a:bodyPr/>
        <a:lstStyle/>
        <a:p>
          <a:endParaRPr kumimoji="1" lang="ja-JP" altLang="en-US"/>
        </a:p>
      </dgm:t>
    </dgm:pt>
    <dgm:pt modelId="{752267B0-16BA-C145-A7ED-85DEA5E35075}" type="pres">
      <dgm:prSet presAssocID="{FEE862DC-FE4B-6D40-88C3-DEB81D2C5C11}" presName="compNode" presStyleCnt="0"/>
      <dgm:spPr/>
      <dgm:t>
        <a:bodyPr/>
        <a:lstStyle/>
        <a:p>
          <a:endParaRPr kumimoji="1" lang="ja-JP" altLang="en-US"/>
        </a:p>
      </dgm:t>
    </dgm:pt>
    <dgm:pt modelId="{2670CDC2-EF70-7243-ADC1-315F6CDA4675}" type="pres">
      <dgm:prSet presAssocID="{FEE862DC-FE4B-6D40-88C3-DEB81D2C5C11}" presName="dummyConnPt" presStyleCnt="0"/>
      <dgm:spPr/>
      <dgm:t>
        <a:bodyPr/>
        <a:lstStyle/>
        <a:p>
          <a:endParaRPr kumimoji="1" lang="ja-JP" altLang="en-US"/>
        </a:p>
      </dgm:t>
    </dgm:pt>
    <dgm:pt modelId="{072B5B77-DA62-2848-BE31-78F97B9A72C7}" type="pres">
      <dgm:prSet presAssocID="{FEE862DC-FE4B-6D40-88C3-DEB81D2C5C11}" presName="node" presStyleLbl="node1" presStyleIdx="3" presStyleCnt="6" custScaleX="12121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7D05FC-677F-7A45-AF08-0D00FEBF7C71}" type="pres">
      <dgm:prSet presAssocID="{3BE11D80-9F49-0245-AF46-55CB1E8D44F3}" presName="sibTrans" presStyleLbl="bgSibTrans2D1" presStyleIdx="3" presStyleCnt="5"/>
      <dgm:spPr/>
      <dgm:t>
        <a:bodyPr/>
        <a:lstStyle/>
        <a:p>
          <a:endParaRPr kumimoji="1" lang="ja-JP" altLang="en-US"/>
        </a:p>
      </dgm:t>
    </dgm:pt>
    <dgm:pt modelId="{5424F14F-0B50-2C41-96FF-B494A9C82FB0}" type="pres">
      <dgm:prSet presAssocID="{3D211E97-B15F-9740-9D75-CF7C9378B0E5}" presName="compNode" presStyleCnt="0"/>
      <dgm:spPr/>
      <dgm:t>
        <a:bodyPr/>
        <a:lstStyle/>
        <a:p>
          <a:endParaRPr kumimoji="1" lang="ja-JP" altLang="en-US"/>
        </a:p>
      </dgm:t>
    </dgm:pt>
    <dgm:pt modelId="{E64CFAE0-B401-C54F-92AC-274CF48E52F8}" type="pres">
      <dgm:prSet presAssocID="{3D211E97-B15F-9740-9D75-CF7C9378B0E5}" presName="dummyConnPt" presStyleCnt="0"/>
      <dgm:spPr/>
      <dgm:t>
        <a:bodyPr/>
        <a:lstStyle/>
        <a:p>
          <a:endParaRPr kumimoji="1" lang="ja-JP" altLang="en-US"/>
        </a:p>
      </dgm:t>
    </dgm:pt>
    <dgm:pt modelId="{1658001B-28C8-B64B-93A2-16E2D9BBE7EB}" type="pres">
      <dgm:prSet presAssocID="{3D211E97-B15F-9740-9D75-CF7C9378B0E5}" presName="node" presStyleLbl="node1" presStyleIdx="4" presStyleCnt="6" custScaleX="12121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956D9A8-ACF1-4D46-9892-D4D04C492157}" type="pres">
      <dgm:prSet presAssocID="{DA77D244-97D8-3B4E-AED0-80677B5CA3A5}" presName="sibTrans" presStyleLbl="bgSibTrans2D1" presStyleIdx="4" presStyleCnt="5"/>
      <dgm:spPr/>
      <dgm:t>
        <a:bodyPr/>
        <a:lstStyle/>
        <a:p>
          <a:endParaRPr kumimoji="1" lang="ja-JP" altLang="en-US"/>
        </a:p>
      </dgm:t>
    </dgm:pt>
    <dgm:pt modelId="{702CF792-1ACD-6C4B-A773-AC2DBA09877C}" type="pres">
      <dgm:prSet presAssocID="{454C1549-F74F-B742-9C88-11E3463EB4A2}" presName="compNode" presStyleCnt="0"/>
      <dgm:spPr/>
      <dgm:t>
        <a:bodyPr/>
        <a:lstStyle/>
        <a:p>
          <a:endParaRPr kumimoji="1" lang="ja-JP" altLang="en-US"/>
        </a:p>
      </dgm:t>
    </dgm:pt>
    <dgm:pt modelId="{E17F5F78-8062-C64D-B98D-0C3CC14DBE21}" type="pres">
      <dgm:prSet presAssocID="{454C1549-F74F-B742-9C88-11E3463EB4A2}" presName="dummyConnPt" presStyleCnt="0"/>
      <dgm:spPr/>
      <dgm:t>
        <a:bodyPr/>
        <a:lstStyle/>
        <a:p>
          <a:endParaRPr kumimoji="1" lang="ja-JP" altLang="en-US"/>
        </a:p>
      </dgm:t>
    </dgm:pt>
    <dgm:pt modelId="{808EDDBF-2D1D-F14B-AB5F-296A54BA6B45}" type="pres">
      <dgm:prSet presAssocID="{454C1549-F74F-B742-9C88-11E3463EB4A2}" presName="node" presStyleLbl="node1" presStyleIdx="5" presStyleCnt="6" custScaleX="12121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F15C954-8FF4-B744-9B8F-329A7135D650}" type="presOf" srcId="{DA77D244-97D8-3B4E-AED0-80677B5CA3A5}" destId="{E956D9A8-ACF1-4D46-9892-D4D04C492157}" srcOrd="0" destOrd="0" presId="urn:microsoft.com/office/officeart/2005/8/layout/bProcess4"/>
    <dgm:cxn modelId="{57DB9935-1D3F-9341-9068-E2A8E207C34F}" type="presOf" srcId="{9BAD7968-3C20-7F46-9228-A56C5D907F1F}" destId="{4BB871F7-C1A0-D346-996F-60F54044C07E}" srcOrd="0" destOrd="0" presId="urn:microsoft.com/office/officeart/2005/8/layout/bProcess4"/>
    <dgm:cxn modelId="{F97BEF55-D3D6-8942-89D2-D4A16432CFD5}" type="presOf" srcId="{3275E5B5-3990-1644-BA34-38E0FAC7D273}" destId="{86767290-1B26-E24A-9A2C-84A00D4B3A22}" srcOrd="0" destOrd="0" presId="urn:microsoft.com/office/officeart/2005/8/layout/bProcess4"/>
    <dgm:cxn modelId="{EE192846-1048-FA40-9C13-42CD3E63BA23}" type="presOf" srcId="{6F78C56C-78BA-8644-9C43-508E9F5A59E9}" destId="{0110A397-5FCE-BF46-B9AC-7CE33725087E}" srcOrd="0" destOrd="0" presId="urn:microsoft.com/office/officeart/2005/8/layout/bProcess4"/>
    <dgm:cxn modelId="{7577A6FF-9C6D-DE4B-B627-511A9E9A2A1B}" type="presOf" srcId="{3BE11D80-9F49-0245-AF46-55CB1E8D44F3}" destId="{797D05FC-677F-7A45-AF08-0D00FEBF7C71}" srcOrd="0" destOrd="0" presId="urn:microsoft.com/office/officeart/2005/8/layout/bProcess4"/>
    <dgm:cxn modelId="{31B2116D-355B-0746-A610-15BE6B049F65}" type="presOf" srcId="{3D211E97-B15F-9740-9D75-CF7C9378B0E5}" destId="{1658001B-28C8-B64B-93A2-16E2D9BBE7EB}" srcOrd="0" destOrd="0" presId="urn:microsoft.com/office/officeart/2005/8/layout/bProcess4"/>
    <dgm:cxn modelId="{B15C7D81-E81F-3643-9ED0-37C156A9509F}" type="presOf" srcId="{606FC27B-5F9E-5A43-8C28-58987E7B6782}" destId="{DB17597D-2AFA-FF4A-BE4B-3DF99C1D8159}" srcOrd="0" destOrd="0" presId="urn:microsoft.com/office/officeart/2005/8/layout/bProcess4"/>
    <dgm:cxn modelId="{F0C0649B-E431-C846-A680-D93D9A31D427}" type="presOf" srcId="{6E16276D-9E1E-ED49-A53C-0B7D3ADB6C66}" destId="{A37A5C6D-0C59-354E-B720-8A1B9E73420F}" srcOrd="0" destOrd="0" presId="urn:microsoft.com/office/officeart/2005/8/layout/bProcess4"/>
    <dgm:cxn modelId="{8A5630DB-444E-9447-8B8A-890A09C24C32}" srcId="{6CF526CB-D0B3-434D-963F-1D9BD90A2BBA}" destId="{3275E5B5-3990-1644-BA34-38E0FAC7D273}" srcOrd="2" destOrd="0" parTransId="{4F46C7A7-CCCC-A540-BA5A-03E75927BCA1}" sibTransId="{6F78C56C-78BA-8644-9C43-508E9F5A59E9}"/>
    <dgm:cxn modelId="{51E539A5-2D1D-6745-9D3D-430ACD688A35}" srcId="{6CF526CB-D0B3-434D-963F-1D9BD90A2BBA}" destId="{4E61E2B5-3237-474A-916B-12FA18EDC0B4}" srcOrd="1" destOrd="0" parTransId="{09C525C2-1092-B84D-B91A-E4228992ADFC}" sibTransId="{6E16276D-9E1E-ED49-A53C-0B7D3ADB6C66}"/>
    <dgm:cxn modelId="{C3BDAE7E-ECA7-914D-BB0B-75857968C326}" srcId="{6CF526CB-D0B3-434D-963F-1D9BD90A2BBA}" destId="{3D211E97-B15F-9740-9D75-CF7C9378B0E5}" srcOrd="4" destOrd="0" parTransId="{A9785A29-52C8-D447-A7CD-6081D2060E26}" sibTransId="{DA77D244-97D8-3B4E-AED0-80677B5CA3A5}"/>
    <dgm:cxn modelId="{488D57DC-A77B-FD4A-A623-6ABE8D15AB67}" type="presOf" srcId="{6CF526CB-D0B3-434D-963F-1D9BD90A2BBA}" destId="{E699BF3B-F523-164E-BF53-E35D4F675252}" srcOrd="0" destOrd="0" presId="urn:microsoft.com/office/officeart/2005/8/layout/bProcess4"/>
    <dgm:cxn modelId="{383446E0-2139-4E4B-A2E2-CD3691ABF253}" srcId="{6CF526CB-D0B3-434D-963F-1D9BD90A2BBA}" destId="{606FC27B-5F9E-5A43-8C28-58987E7B6782}" srcOrd="0" destOrd="0" parTransId="{C65BC3FF-6F58-9441-9A52-7D9549CB3F6A}" sibTransId="{9BAD7968-3C20-7F46-9228-A56C5D907F1F}"/>
    <dgm:cxn modelId="{EEDA1E3D-032D-3649-87CA-6D93FCB0F6E3}" type="presOf" srcId="{FEE862DC-FE4B-6D40-88C3-DEB81D2C5C11}" destId="{072B5B77-DA62-2848-BE31-78F97B9A72C7}" srcOrd="0" destOrd="0" presId="urn:microsoft.com/office/officeart/2005/8/layout/bProcess4"/>
    <dgm:cxn modelId="{A67A7300-62A8-564C-B5AF-EBE5130F49FA}" type="presOf" srcId="{454C1549-F74F-B742-9C88-11E3463EB4A2}" destId="{808EDDBF-2D1D-F14B-AB5F-296A54BA6B45}" srcOrd="0" destOrd="0" presId="urn:microsoft.com/office/officeart/2005/8/layout/bProcess4"/>
    <dgm:cxn modelId="{84E82E8E-F135-FD40-8AFD-52737A258769}" srcId="{6CF526CB-D0B3-434D-963F-1D9BD90A2BBA}" destId="{454C1549-F74F-B742-9C88-11E3463EB4A2}" srcOrd="5" destOrd="0" parTransId="{C9A13DB5-4B6E-174A-92AB-3513E7EEBD00}" sibTransId="{ECBAD6FE-B3F9-2041-BB0C-8EDDDFAFD698}"/>
    <dgm:cxn modelId="{C07A9FAD-C31B-B445-9D1D-A268BD95FA0D}" type="presOf" srcId="{4E61E2B5-3237-474A-916B-12FA18EDC0B4}" destId="{208215DD-52C3-8F48-A786-08C8AFFCDC78}" srcOrd="0" destOrd="0" presId="urn:microsoft.com/office/officeart/2005/8/layout/bProcess4"/>
    <dgm:cxn modelId="{BA40C388-CAA6-C646-8039-7D4D2074DB6E}" srcId="{6CF526CB-D0B3-434D-963F-1D9BD90A2BBA}" destId="{FEE862DC-FE4B-6D40-88C3-DEB81D2C5C11}" srcOrd="3" destOrd="0" parTransId="{79A48170-3F50-E549-A478-7A7F492694F8}" sibTransId="{3BE11D80-9F49-0245-AF46-55CB1E8D44F3}"/>
    <dgm:cxn modelId="{7AF48992-8620-CE47-B846-3DC71C6FA095}" type="presParOf" srcId="{E699BF3B-F523-164E-BF53-E35D4F675252}" destId="{B0807DBE-EAE6-9543-AAB9-40A7D542F51F}" srcOrd="0" destOrd="0" presId="urn:microsoft.com/office/officeart/2005/8/layout/bProcess4"/>
    <dgm:cxn modelId="{7F0BCE37-58EE-3240-B8DE-3CB06DA9B20A}" type="presParOf" srcId="{B0807DBE-EAE6-9543-AAB9-40A7D542F51F}" destId="{CCBFE7AD-9078-1040-AB57-49226B4AA887}" srcOrd="0" destOrd="0" presId="urn:microsoft.com/office/officeart/2005/8/layout/bProcess4"/>
    <dgm:cxn modelId="{5D1B9588-CA32-DF42-A02B-A70144630D01}" type="presParOf" srcId="{B0807DBE-EAE6-9543-AAB9-40A7D542F51F}" destId="{DB17597D-2AFA-FF4A-BE4B-3DF99C1D8159}" srcOrd="1" destOrd="0" presId="urn:microsoft.com/office/officeart/2005/8/layout/bProcess4"/>
    <dgm:cxn modelId="{64CE5E5A-3835-C94B-904C-BA1951AECF7A}" type="presParOf" srcId="{E699BF3B-F523-164E-BF53-E35D4F675252}" destId="{4BB871F7-C1A0-D346-996F-60F54044C07E}" srcOrd="1" destOrd="0" presId="urn:microsoft.com/office/officeart/2005/8/layout/bProcess4"/>
    <dgm:cxn modelId="{80989447-F65B-1044-B19A-83C18A12013D}" type="presParOf" srcId="{E699BF3B-F523-164E-BF53-E35D4F675252}" destId="{8E86499D-3C1B-8A40-9267-EB7861614906}" srcOrd="2" destOrd="0" presId="urn:microsoft.com/office/officeart/2005/8/layout/bProcess4"/>
    <dgm:cxn modelId="{B3620758-55BA-C247-B8F6-55C67FF88C78}" type="presParOf" srcId="{8E86499D-3C1B-8A40-9267-EB7861614906}" destId="{D21DEAB7-9384-B541-A7C5-DABE3DF3FDFD}" srcOrd="0" destOrd="0" presId="urn:microsoft.com/office/officeart/2005/8/layout/bProcess4"/>
    <dgm:cxn modelId="{60DC4EB5-6592-9642-8233-D648492B68D7}" type="presParOf" srcId="{8E86499D-3C1B-8A40-9267-EB7861614906}" destId="{208215DD-52C3-8F48-A786-08C8AFFCDC78}" srcOrd="1" destOrd="0" presId="urn:microsoft.com/office/officeart/2005/8/layout/bProcess4"/>
    <dgm:cxn modelId="{2D55D85B-E4A0-C14F-B1AB-F0609E7379D0}" type="presParOf" srcId="{E699BF3B-F523-164E-BF53-E35D4F675252}" destId="{A37A5C6D-0C59-354E-B720-8A1B9E73420F}" srcOrd="3" destOrd="0" presId="urn:microsoft.com/office/officeart/2005/8/layout/bProcess4"/>
    <dgm:cxn modelId="{79847332-6E12-5F4D-9CDC-1ECA13913FE6}" type="presParOf" srcId="{E699BF3B-F523-164E-BF53-E35D4F675252}" destId="{7A08815D-28F5-A04E-A1C0-F05BA64854A7}" srcOrd="4" destOrd="0" presId="urn:microsoft.com/office/officeart/2005/8/layout/bProcess4"/>
    <dgm:cxn modelId="{014BB00B-7C5C-124C-B84C-63A55624A3E8}" type="presParOf" srcId="{7A08815D-28F5-A04E-A1C0-F05BA64854A7}" destId="{E550E14D-A6FA-1144-A209-93FF69697913}" srcOrd="0" destOrd="0" presId="urn:microsoft.com/office/officeart/2005/8/layout/bProcess4"/>
    <dgm:cxn modelId="{6F33CFF3-41AE-0847-BE11-2527E3FEB62D}" type="presParOf" srcId="{7A08815D-28F5-A04E-A1C0-F05BA64854A7}" destId="{86767290-1B26-E24A-9A2C-84A00D4B3A22}" srcOrd="1" destOrd="0" presId="urn:microsoft.com/office/officeart/2005/8/layout/bProcess4"/>
    <dgm:cxn modelId="{5A4C0B76-395F-D349-B966-A863DF0B990B}" type="presParOf" srcId="{E699BF3B-F523-164E-BF53-E35D4F675252}" destId="{0110A397-5FCE-BF46-B9AC-7CE33725087E}" srcOrd="5" destOrd="0" presId="urn:microsoft.com/office/officeart/2005/8/layout/bProcess4"/>
    <dgm:cxn modelId="{5E482197-A11E-014D-9DF0-DB3B6921531E}" type="presParOf" srcId="{E699BF3B-F523-164E-BF53-E35D4F675252}" destId="{752267B0-16BA-C145-A7ED-85DEA5E35075}" srcOrd="6" destOrd="0" presId="urn:microsoft.com/office/officeart/2005/8/layout/bProcess4"/>
    <dgm:cxn modelId="{2B3C549E-5839-0943-A57F-23B207BBBD91}" type="presParOf" srcId="{752267B0-16BA-C145-A7ED-85DEA5E35075}" destId="{2670CDC2-EF70-7243-ADC1-315F6CDA4675}" srcOrd="0" destOrd="0" presId="urn:microsoft.com/office/officeart/2005/8/layout/bProcess4"/>
    <dgm:cxn modelId="{75042E3E-2FB1-9C4A-BF86-232873A7CE33}" type="presParOf" srcId="{752267B0-16BA-C145-A7ED-85DEA5E35075}" destId="{072B5B77-DA62-2848-BE31-78F97B9A72C7}" srcOrd="1" destOrd="0" presId="urn:microsoft.com/office/officeart/2005/8/layout/bProcess4"/>
    <dgm:cxn modelId="{65A37807-B5F9-0A46-99F7-50CBCE3DDE63}" type="presParOf" srcId="{E699BF3B-F523-164E-BF53-E35D4F675252}" destId="{797D05FC-677F-7A45-AF08-0D00FEBF7C71}" srcOrd="7" destOrd="0" presId="urn:microsoft.com/office/officeart/2005/8/layout/bProcess4"/>
    <dgm:cxn modelId="{A8F0BAAC-AC42-B648-ABF5-75D7050D4656}" type="presParOf" srcId="{E699BF3B-F523-164E-BF53-E35D4F675252}" destId="{5424F14F-0B50-2C41-96FF-B494A9C82FB0}" srcOrd="8" destOrd="0" presId="urn:microsoft.com/office/officeart/2005/8/layout/bProcess4"/>
    <dgm:cxn modelId="{05227488-24B9-EE4A-BC1C-94A4280B9E0C}" type="presParOf" srcId="{5424F14F-0B50-2C41-96FF-B494A9C82FB0}" destId="{E64CFAE0-B401-C54F-92AC-274CF48E52F8}" srcOrd="0" destOrd="0" presId="urn:microsoft.com/office/officeart/2005/8/layout/bProcess4"/>
    <dgm:cxn modelId="{409742CF-6263-5F4A-9EB2-AC4A2AE0C9D3}" type="presParOf" srcId="{5424F14F-0B50-2C41-96FF-B494A9C82FB0}" destId="{1658001B-28C8-B64B-93A2-16E2D9BBE7EB}" srcOrd="1" destOrd="0" presId="urn:microsoft.com/office/officeart/2005/8/layout/bProcess4"/>
    <dgm:cxn modelId="{2EFFBB91-F3A4-D342-9922-89109C1C3D20}" type="presParOf" srcId="{E699BF3B-F523-164E-BF53-E35D4F675252}" destId="{E956D9A8-ACF1-4D46-9892-D4D04C492157}" srcOrd="9" destOrd="0" presId="urn:microsoft.com/office/officeart/2005/8/layout/bProcess4"/>
    <dgm:cxn modelId="{DF48E5F3-B3AD-AA4F-B7FB-BEDF3E3E8DA9}" type="presParOf" srcId="{E699BF3B-F523-164E-BF53-E35D4F675252}" destId="{702CF792-1ACD-6C4B-A773-AC2DBA09877C}" srcOrd="10" destOrd="0" presId="urn:microsoft.com/office/officeart/2005/8/layout/bProcess4"/>
    <dgm:cxn modelId="{51485FB7-D05F-164D-93C1-670D75A98754}" type="presParOf" srcId="{702CF792-1ACD-6C4B-A773-AC2DBA09877C}" destId="{E17F5F78-8062-C64D-B98D-0C3CC14DBE21}" srcOrd="0" destOrd="0" presId="urn:microsoft.com/office/officeart/2005/8/layout/bProcess4"/>
    <dgm:cxn modelId="{A0471785-01C3-FD4B-97F4-DC698F0C2D49}" type="presParOf" srcId="{702CF792-1ACD-6C4B-A773-AC2DBA09877C}" destId="{808EDDBF-2D1D-F14B-AB5F-296A54BA6B45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8FA2E-288F-4243-B71B-033C6CA0906B}">
      <dsp:nvSpPr>
        <dsp:cNvPr id="0" name=""/>
        <dsp:cNvSpPr/>
      </dsp:nvSpPr>
      <dsp:spPr>
        <a:xfrm>
          <a:off x="2336659" y="2300655"/>
          <a:ext cx="2811912" cy="2811912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kern="1200" dirty="0"/>
        </a:p>
      </dsp:txBody>
      <dsp:txXfrm>
        <a:off x="2901978" y="2959332"/>
        <a:ext cx="1681274" cy="1445381"/>
      </dsp:txXfrm>
    </dsp:sp>
    <dsp:sp modelId="{6E65A63E-D5E3-4372-8878-709128C805D7}">
      <dsp:nvSpPr>
        <dsp:cNvPr id="0" name=""/>
        <dsp:cNvSpPr/>
      </dsp:nvSpPr>
      <dsp:spPr>
        <a:xfrm>
          <a:off x="700637" y="1636021"/>
          <a:ext cx="2045027" cy="2045027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700" kern="1200" dirty="0">
            <a:latin typeface="HGP創英角ｺﾞｼｯｸUB" pitchFamily="50" charset="-128"/>
            <a:ea typeface="HGP創英角ｺﾞｼｯｸUB" pitchFamily="50" charset="-128"/>
          </a:endParaRPr>
        </a:p>
      </dsp:txBody>
      <dsp:txXfrm>
        <a:off x="1215479" y="2153974"/>
        <a:ext cx="1015343" cy="1009121"/>
      </dsp:txXfrm>
    </dsp:sp>
    <dsp:sp modelId="{EB8CA8AE-3368-4071-8D6F-4A5E8CF90217}">
      <dsp:nvSpPr>
        <dsp:cNvPr id="0" name=""/>
        <dsp:cNvSpPr/>
      </dsp:nvSpPr>
      <dsp:spPr>
        <a:xfrm rot="20700000">
          <a:off x="1846061" y="225161"/>
          <a:ext cx="2003709" cy="2003709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kern="1200" dirty="0"/>
        </a:p>
      </dsp:txBody>
      <dsp:txXfrm rot="-20700000">
        <a:off x="2285533" y="664633"/>
        <a:ext cx="1124764" cy="1124764"/>
      </dsp:txXfrm>
    </dsp:sp>
    <dsp:sp modelId="{BE60433B-5ADB-462D-8BAB-A73D63B56B8D}">
      <dsp:nvSpPr>
        <dsp:cNvPr id="0" name=""/>
        <dsp:cNvSpPr/>
      </dsp:nvSpPr>
      <dsp:spPr>
        <a:xfrm>
          <a:off x="2130654" y="1870510"/>
          <a:ext cx="3599247" cy="3599247"/>
        </a:xfrm>
        <a:prstGeom prst="circularArrow">
          <a:avLst>
            <a:gd name="adj1" fmla="val 4688"/>
            <a:gd name="adj2" fmla="val 299029"/>
            <a:gd name="adj3" fmla="val 2534456"/>
            <a:gd name="adj4" fmla="val 15822424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1DA0F0-698F-429B-8331-0E76938B7E9B}">
      <dsp:nvSpPr>
        <dsp:cNvPr id="0" name=""/>
        <dsp:cNvSpPr/>
      </dsp:nvSpPr>
      <dsp:spPr>
        <a:xfrm>
          <a:off x="338467" y="1179593"/>
          <a:ext cx="2615078" cy="26150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9051B-D950-47AD-8F46-EE5E2EF24A0E}">
      <dsp:nvSpPr>
        <dsp:cNvPr id="0" name=""/>
        <dsp:cNvSpPr/>
      </dsp:nvSpPr>
      <dsp:spPr>
        <a:xfrm>
          <a:off x="1382583" y="-217666"/>
          <a:ext cx="2819581" cy="28195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0E31A-FA65-4B0E-A833-5FB2D85100BE}">
      <dsp:nvSpPr>
        <dsp:cNvPr id="0" name=""/>
        <dsp:cNvSpPr/>
      </dsp:nvSpPr>
      <dsp:spPr>
        <a:xfrm>
          <a:off x="0" y="763487"/>
          <a:ext cx="9144000" cy="3657600"/>
        </a:xfrm>
        <a:prstGeom prst="leftRightRibb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0D265-C01D-4C94-9620-06313DAE1DF6}">
      <dsp:nvSpPr>
        <dsp:cNvPr id="0" name=""/>
        <dsp:cNvSpPr/>
      </dsp:nvSpPr>
      <dsp:spPr>
        <a:xfrm>
          <a:off x="1043613" y="1440165"/>
          <a:ext cx="3074098" cy="17922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3576" rIns="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顔の見える関係をつくる</a:t>
          </a:r>
          <a:endParaRPr kumimoji="1" lang="ja-JP" altLang="en-US" sz="4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sp:txBody>
      <dsp:txXfrm>
        <a:off x="1043613" y="1440165"/>
        <a:ext cx="3074098" cy="1792224"/>
      </dsp:txXfrm>
    </dsp:sp>
    <dsp:sp modelId="{1A153BAF-083F-4D1F-ACAA-92070B76F9F3}">
      <dsp:nvSpPr>
        <dsp:cNvPr id="0" name=""/>
        <dsp:cNvSpPr/>
      </dsp:nvSpPr>
      <dsp:spPr>
        <a:xfrm>
          <a:off x="4572000" y="1988784"/>
          <a:ext cx="3566160" cy="17922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3576" rIns="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日頃の困りごとの相談場所</a:t>
          </a:r>
          <a:endParaRPr kumimoji="1" lang="ja-JP" altLang="en-US" sz="4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sp:txBody>
      <dsp:txXfrm>
        <a:off x="4572000" y="1988784"/>
        <a:ext cx="3566160" cy="1792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9A3AE-A964-924F-97CB-37AE45A341C2}">
      <dsp:nvSpPr>
        <dsp:cNvPr id="0" name=""/>
        <dsp:cNvSpPr/>
      </dsp:nvSpPr>
      <dsp:spPr>
        <a:xfrm>
          <a:off x="0" y="0"/>
          <a:ext cx="8229600" cy="837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月</a:t>
          </a:r>
          <a:r>
            <a:rPr kumimoji="1" lang="en-US" altLang="ja-JP" sz="3600" kern="1200" dirty="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1</a:t>
          </a:r>
          <a:r>
            <a:rPr kumimoji="1" lang="ja-JP" altLang="en-US" sz="3600" kern="1200" dirty="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回または隔月</a:t>
          </a:r>
          <a:endParaRPr lang="ja-JP" altLang="en-US" sz="3600" kern="1200" dirty="0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sp:txBody>
      <dsp:txXfrm>
        <a:off x="1729676" y="0"/>
        <a:ext cx="6499923" cy="837568"/>
      </dsp:txXfrm>
    </dsp:sp>
    <dsp:sp modelId="{974F1660-2368-CE47-A526-AEC32543E546}">
      <dsp:nvSpPr>
        <dsp:cNvPr id="0" name=""/>
        <dsp:cNvSpPr/>
      </dsp:nvSpPr>
      <dsp:spPr>
        <a:xfrm>
          <a:off x="83756" y="83756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AC97B-C6BC-BB49-9352-A81B5A6A1141}">
      <dsp:nvSpPr>
        <dsp:cNvPr id="0" name=""/>
        <dsp:cNvSpPr/>
      </dsp:nvSpPr>
      <dsp:spPr>
        <a:xfrm>
          <a:off x="0" y="921325"/>
          <a:ext cx="8229600" cy="837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-95423"/>
                <a:satOff val="4252"/>
                <a:lumOff val="594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95423"/>
                <a:satOff val="4252"/>
                <a:lumOff val="594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95423"/>
                <a:satOff val="4252"/>
                <a:lumOff val="59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目的に応じて方法は変化も？</a:t>
          </a:r>
          <a:endParaRPr lang="ja-JP" altLang="en-US" sz="3600" kern="1200" dirty="0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sp:txBody>
      <dsp:txXfrm>
        <a:off x="1729676" y="921325"/>
        <a:ext cx="6499923" cy="837568"/>
      </dsp:txXfrm>
    </dsp:sp>
    <dsp:sp modelId="{9C191489-824B-3B4D-B797-EFC258C6F2AD}">
      <dsp:nvSpPr>
        <dsp:cNvPr id="0" name=""/>
        <dsp:cNvSpPr/>
      </dsp:nvSpPr>
      <dsp:spPr>
        <a:xfrm>
          <a:off x="83756" y="1005082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48B0F-88D6-E54A-80BE-2C689D2A8F01}">
      <dsp:nvSpPr>
        <dsp:cNvPr id="0" name=""/>
        <dsp:cNvSpPr/>
      </dsp:nvSpPr>
      <dsp:spPr>
        <a:xfrm>
          <a:off x="0" y="1842650"/>
          <a:ext cx="8229600" cy="837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１テーブルに４</a:t>
          </a:r>
          <a:r>
            <a:rPr kumimoji="1" lang="en-US" altLang="ja-JP" sz="3600" kern="120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−</a:t>
          </a:r>
          <a:r>
            <a:rPr kumimoji="1" lang="ja-JP" altLang="en-US" sz="3600" kern="120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６人</a:t>
          </a:r>
          <a:endParaRPr lang="ja-JP" altLang="en-US" sz="3600" kern="1200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sp:txBody>
      <dsp:txXfrm>
        <a:off x="1729676" y="1842650"/>
        <a:ext cx="6499923" cy="837568"/>
      </dsp:txXfrm>
    </dsp:sp>
    <dsp:sp modelId="{AFD3F425-AEE0-E745-9F7F-BD13EB2D98CB}">
      <dsp:nvSpPr>
        <dsp:cNvPr id="0" name=""/>
        <dsp:cNvSpPr/>
      </dsp:nvSpPr>
      <dsp:spPr>
        <a:xfrm>
          <a:off x="83756" y="1926407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F17B6-B60C-BE4E-8080-07C593B3866F}">
      <dsp:nvSpPr>
        <dsp:cNvPr id="0" name=""/>
        <dsp:cNvSpPr/>
      </dsp:nvSpPr>
      <dsp:spPr>
        <a:xfrm>
          <a:off x="0" y="2763975"/>
          <a:ext cx="8229600" cy="837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-286269"/>
                <a:satOff val="12757"/>
                <a:lumOff val="1783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86269"/>
                <a:satOff val="12757"/>
                <a:lumOff val="1783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86269"/>
                <a:satOff val="12757"/>
                <a:lumOff val="17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模造紙に“自由に”書き込み</a:t>
          </a:r>
          <a:endParaRPr lang="ja-JP" altLang="en-US" sz="3600" kern="1200" dirty="0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sp:txBody>
      <dsp:txXfrm>
        <a:off x="1729676" y="2763975"/>
        <a:ext cx="6499923" cy="837568"/>
      </dsp:txXfrm>
    </dsp:sp>
    <dsp:sp modelId="{FFC66A7C-C37A-3348-AB18-4513CD52B4D1}">
      <dsp:nvSpPr>
        <dsp:cNvPr id="0" name=""/>
        <dsp:cNvSpPr/>
      </dsp:nvSpPr>
      <dsp:spPr>
        <a:xfrm>
          <a:off x="83756" y="2847732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C11E6-3745-6E47-B275-A7D03B35BF67}">
      <dsp:nvSpPr>
        <dsp:cNvPr id="0" name=""/>
        <dsp:cNvSpPr/>
      </dsp:nvSpPr>
      <dsp:spPr>
        <a:xfrm>
          <a:off x="0" y="3685300"/>
          <a:ext cx="8229600" cy="837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smtClean="0">
              <a:effectLst>
                <a:outerShdw blurRad="50800" dist="101600" dir="2400000" algn="tl">
                  <a:srgbClr val="000000">
                    <a:alpha val="78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rPr>
            <a:t>井戸端会議的な持ち寄りの精神</a:t>
          </a:r>
          <a:endParaRPr lang="ja-JP" altLang="en-US" sz="3600" kern="1200">
            <a:effectLst>
              <a:outerShdw blurRad="50800" dist="101600" dir="2400000" algn="tl">
                <a:srgbClr val="000000">
                  <a:alpha val="78000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</a:endParaRPr>
        </a:p>
      </dsp:txBody>
      <dsp:txXfrm>
        <a:off x="1729676" y="3685300"/>
        <a:ext cx="6499923" cy="837568"/>
      </dsp:txXfrm>
    </dsp:sp>
    <dsp:sp modelId="{E5B9C063-06E0-954E-B12A-F8986BA46F5A}">
      <dsp:nvSpPr>
        <dsp:cNvPr id="0" name=""/>
        <dsp:cNvSpPr/>
      </dsp:nvSpPr>
      <dsp:spPr>
        <a:xfrm>
          <a:off x="83756" y="3769057"/>
          <a:ext cx="1645920" cy="670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871F7-C1A0-D346-996F-60F54044C07E}">
      <dsp:nvSpPr>
        <dsp:cNvPr id="0" name=""/>
        <dsp:cNvSpPr/>
      </dsp:nvSpPr>
      <dsp:spPr>
        <a:xfrm rot="5400000">
          <a:off x="1185899" y="1115242"/>
          <a:ext cx="1740394" cy="209954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17597D-2AFA-FF4A-BE4B-3DF99C1D8159}">
      <dsp:nvSpPr>
        <dsp:cNvPr id="0" name=""/>
        <dsp:cNvSpPr/>
      </dsp:nvSpPr>
      <dsp:spPr>
        <a:xfrm>
          <a:off x="1337449" y="2533"/>
          <a:ext cx="2827763" cy="1399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飲み物を持ってテーブルへ着席</a:t>
          </a:r>
          <a:endParaRPr lang="ja-JP" altLang="en-U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sp:txBody>
      <dsp:txXfrm>
        <a:off x="1378445" y="43529"/>
        <a:ext cx="2745771" cy="1317706"/>
      </dsp:txXfrm>
    </dsp:sp>
    <dsp:sp modelId="{A37A5C6D-0C59-354E-B720-8A1B9E73420F}">
      <dsp:nvSpPr>
        <dsp:cNvPr id="0" name=""/>
        <dsp:cNvSpPr/>
      </dsp:nvSpPr>
      <dsp:spPr>
        <a:xfrm rot="5400000">
          <a:off x="1185899" y="2864865"/>
          <a:ext cx="1740394" cy="209954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8215DD-52C3-8F48-A786-08C8AFFCDC78}">
      <dsp:nvSpPr>
        <dsp:cNvPr id="0" name=""/>
        <dsp:cNvSpPr/>
      </dsp:nvSpPr>
      <dsp:spPr>
        <a:xfrm>
          <a:off x="1337449" y="1752156"/>
          <a:ext cx="2827763" cy="1399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ja-JP" altLang="en-U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テーマについて自由に話し合い</a:t>
          </a:r>
          <a:endParaRPr lang="ja-JP" altLang="en-U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sp:txBody>
      <dsp:txXfrm>
        <a:off x="1378445" y="1793152"/>
        <a:ext cx="2745771" cy="1317706"/>
      </dsp:txXfrm>
    </dsp:sp>
    <dsp:sp modelId="{0110A397-5FCE-BF46-B9AC-7CE33725087E}">
      <dsp:nvSpPr>
        <dsp:cNvPr id="0" name=""/>
        <dsp:cNvSpPr/>
      </dsp:nvSpPr>
      <dsp:spPr>
        <a:xfrm>
          <a:off x="2061689" y="3739676"/>
          <a:ext cx="3586411" cy="209954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767290-1B26-E24A-9A2C-84A00D4B3A22}">
      <dsp:nvSpPr>
        <dsp:cNvPr id="0" name=""/>
        <dsp:cNvSpPr/>
      </dsp:nvSpPr>
      <dsp:spPr>
        <a:xfrm>
          <a:off x="1337449" y="3501779"/>
          <a:ext cx="2827763" cy="1399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テーブルホストを残して移動</a:t>
          </a:r>
          <a:endParaRPr lang="ja-JP" altLang="en-U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sp:txBody>
      <dsp:txXfrm>
        <a:off x="1378445" y="3542775"/>
        <a:ext cx="2745771" cy="1317706"/>
      </dsp:txXfrm>
    </dsp:sp>
    <dsp:sp modelId="{797D05FC-677F-7A45-AF08-0D00FEBF7C71}">
      <dsp:nvSpPr>
        <dsp:cNvPr id="0" name=""/>
        <dsp:cNvSpPr/>
      </dsp:nvSpPr>
      <dsp:spPr>
        <a:xfrm rot="16200000">
          <a:off x="4783496" y="2864865"/>
          <a:ext cx="1740394" cy="209954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B5B77-DA62-2848-BE31-78F97B9A72C7}">
      <dsp:nvSpPr>
        <dsp:cNvPr id="0" name=""/>
        <dsp:cNvSpPr/>
      </dsp:nvSpPr>
      <dsp:spPr>
        <a:xfrm>
          <a:off x="4935047" y="3501779"/>
          <a:ext cx="2827763" cy="1399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テーブルホストが</a:t>
          </a:r>
          <a:r>
            <a:rPr lang="en-US" altLang="ja-JP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Chat1</a:t>
          </a:r>
          <a:r>
            <a:rPr lang="ja-JP" altLang="en-U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を紹介</a:t>
          </a:r>
          <a:endParaRPr lang="ja-JP" altLang="en-U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sp:txBody>
      <dsp:txXfrm>
        <a:off x="4976043" y="3542775"/>
        <a:ext cx="2745771" cy="1317706"/>
      </dsp:txXfrm>
    </dsp:sp>
    <dsp:sp modelId="{E956D9A8-ACF1-4D46-9892-D4D04C492157}">
      <dsp:nvSpPr>
        <dsp:cNvPr id="0" name=""/>
        <dsp:cNvSpPr/>
      </dsp:nvSpPr>
      <dsp:spPr>
        <a:xfrm rot="16200000">
          <a:off x="4783496" y="1115242"/>
          <a:ext cx="1740394" cy="209954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8001B-28C8-B64B-93A2-16E2D9BBE7EB}">
      <dsp:nvSpPr>
        <dsp:cNvPr id="0" name=""/>
        <dsp:cNvSpPr/>
      </dsp:nvSpPr>
      <dsp:spPr>
        <a:xfrm>
          <a:off x="4935047" y="1752156"/>
          <a:ext cx="2827763" cy="1399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テーマについて</a:t>
          </a:r>
          <a:endParaRPr lang="en-US" altLang="ja-JP" sz="28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さらに話し合い</a:t>
          </a:r>
          <a:endParaRPr lang="ja-JP" altLang="en-U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sp:txBody>
      <dsp:txXfrm>
        <a:off x="4976043" y="1793152"/>
        <a:ext cx="2745771" cy="1317706"/>
      </dsp:txXfrm>
    </dsp:sp>
    <dsp:sp modelId="{808EDDBF-2D1D-F14B-AB5F-296A54BA6B45}">
      <dsp:nvSpPr>
        <dsp:cNvPr id="0" name=""/>
        <dsp:cNvSpPr/>
      </dsp:nvSpPr>
      <dsp:spPr>
        <a:xfrm>
          <a:off x="4935047" y="2533"/>
          <a:ext cx="2827763" cy="1399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HG丸ｺﾞｼｯｸM-PRO"/>
            </a:rPr>
            <a:t>全体で共有</a:t>
          </a:r>
          <a:endParaRPr lang="ja-JP" altLang="en-U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創英角ｺﾞｼｯｸUB" pitchFamily="50" charset="-128"/>
            <a:ea typeface="HGP創英角ｺﾞｼｯｸUB" pitchFamily="50" charset="-128"/>
            <a:cs typeface="HG丸ｺﾞｼｯｸM-PRO"/>
          </a:endParaRPr>
        </a:p>
      </dsp:txBody>
      <dsp:txXfrm>
        <a:off x="4976043" y="43529"/>
        <a:ext cx="2745771" cy="1317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67ECC-85BE-4F62-8900-43E36347D9C5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61749-35C5-4970-B729-8424E1C4C5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21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50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37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93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392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99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85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852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912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427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106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6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8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852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923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650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923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294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92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22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58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38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78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128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21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41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E3A-DB7A-4716-8869-DED6A49CD738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2B6A-CB89-4BD7-9BFE-34AD3BCAF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5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E3A-DB7A-4716-8869-DED6A49CD738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2B6A-CB89-4BD7-9BFE-34AD3BCAF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85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E3A-DB7A-4716-8869-DED6A49CD738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2B6A-CB89-4BD7-9BFE-34AD3BCAF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63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E3A-DB7A-4716-8869-DED6A49CD738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2B6A-CB89-4BD7-9BFE-34AD3BCAF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87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E3A-DB7A-4716-8869-DED6A49CD738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2B6A-CB89-4BD7-9BFE-34AD3BCAF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87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E3A-DB7A-4716-8869-DED6A49CD738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2B6A-CB89-4BD7-9BFE-34AD3BCAF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22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E3A-DB7A-4716-8869-DED6A49CD738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2B6A-CB89-4BD7-9BFE-34AD3BCAF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57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E3A-DB7A-4716-8869-DED6A49CD738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2B6A-CB89-4BD7-9BFE-34AD3BCAF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33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E3A-DB7A-4716-8869-DED6A49CD738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2B6A-CB89-4BD7-9BFE-34AD3BCAF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01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E3A-DB7A-4716-8869-DED6A49CD738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2B6A-CB89-4BD7-9BFE-34AD3BCAF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75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E3A-DB7A-4716-8869-DED6A49CD738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2B6A-CB89-4BD7-9BFE-34AD3BCAF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95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0E3A-DB7A-4716-8869-DED6A49CD738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2B6A-CB89-4BD7-9BFE-34AD3BCAF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6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06924"/>
            <a:ext cx="6659080" cy="497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588224" cy="154529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57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20"/>
            <a:ext cx="476382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95936" y="1124744"/>
            <a:ext cx="5915000" cy="1143000"/>
          </a:xfrm>
        </p:spPr>
        <p:txBody>
          <a:bodyPr>
            <a:noAutofit/>
          </a:bodyPr>
          <a:lstStyle/>
          <a:p>
            <a:r>
              <a:rPr kumimoji="1" lang="en-US" altLang="ja-JP" sz="8800" dirty="0" smtClean="0">
                <a:latin typeface="HGS創英角ﾎﾟｯﾌﾟ体" pitchFamily="50" charset="-128"/>
                <a:ea typeface="HGS創英角ﾎﾟｯﾌﾟ体" pitchFamily="50" charset="-128"/>
              </a:rPr>
              <a:t>Chat 1</a:t>
            </a:r>
            <a:endParaRPr kumimoji="1" lang="ja-JP" altLang="en-US" sz="88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2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4968552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5400" dirty="0" smtClean="0">
                <a:latin typeface="HGS創英角ﾎﾟｯﾌﾟ体" pitchFamily="50" charset="-128"/>
                <a:ea typeface="HGS創英角ﾎﾟｯﾌﾟ体" pitchFamily="50" charset="-128"/>
              </a:rPr>
              <a:t>F</a:t>
            </a:r>
            <a:r>
              <a:rPr lang="ja-JP" altLang="ja-JP" sz="5400" dirty="0" smtClean="0">
                <a:latin typeface="HGS創英角ﾎﾟｯﾌﾟ体" pitchFamily="50" charset="-128"/>
                <a:ea typeface="HGS創英角ﾎﾟｯﾌﾟ体" pitchFamily="50" charset="-128"/>
              </a:rPr>
              <a:t>irst </a:t>
            </a:r>
            <a:r>
              <a:rPr lang="en-US" altLang="ja-JP" sz="5400" dirty="0">
                <a:latin typeface="HGS創英角ﾎﾟｯﾌﾟ体" pitchFamily="50" charset="-128"/>
                <a:ea typeface="HGS創英角ﾎﾟｯﾌﾟ体" pitchFamily="50" charset="-128"/>
              </a:rPr>
              <a:t>C</a:t>
            </a:r>
            <a:r>
              <a:rPr lang="ja-JP" altLang="ja-JP" sz="5400" dirty="0" smtClean="0">
                <a:latin typeface="HGS創英角ﾎﾟｯﾌﾟ体" pitchFamily="50" charset="-128"/>
                <a:ea typeface="HGS創英角ﾎﾟｯﾌﾟ体" pitchFamily="50" charset="-128"/>
              </a:rPr>
              <a:t>ontact</a:t>
            </a:r>
            <a:endParaRPr kumimoji="1" lang="ja-JP" altLang="en-US" sz="5400" b="1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628800"/>
            <a:ext cx="5616624" cy="475252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3600" b="1" dirty="0" smtClean="0"/>
              <a:t>4-6</a:t>
            </a:r>
            <a:r>
              <a:rPr kumimoji="1" lang="ja-JP" altLang="en-US" sz="3600" b="1" dirty="0" smtClean="0"/>
              <a:t>人（できれば</a:t>
            </a:r>
            <a:r>
              <a:rPr kumimoji="1" lang="en-US" altLang="ja-JP" sz="3600" b="1" dirty="0" smtClean="0"/>
              <a:t>4</a:t>
            </a:r>
            <a:r>
              <a:rPr kumimoji="1" lang="ja-JP" altLang="en-US" sz="3600" b="1" dirty="0" smtClean="0"/>
              <a:t>人）</a:t>
            </a:r>
            <a:endParaRPr kumimoji="1" lang="en-US" altLang="ja-JP" sz="3600" b="1" dirty="0" smtClean="0"/>
          </a:p>
          <a:p>
            <a:pPr>
              <a:lnSpc>
                <a:spcPct val="120000"/>
              </a:lnSpc>
            </a:pPr>
            <a:r>
              <a:rPr lang="ja-JP" altLang="en-US" sz="3600" b="1" dirty="0"/>
              <a:t>忘れちゃ</a:t>
            </a:r>
            <a:r>
              <a:rPr lang="ja-JP" altLang="en-US" sz="3600" b="1" dirty="0" smtClean="0"/>
              <a:t>いけない！</a:t>
            </a:r>
            <a:endParaRPr lang="en-US" altLang="ja-JP" sz="3600" b="1" dirty="0" smtClean="0"/>
          </a:p>
          <a:p>
            <a:pPr lvl="1">
              <a:lnSpc>
                <a:spcPct val="120000"/>
              </a:lnSpc>
            </a:pPr>
            <a:r>
              <a:rPr lang="ja-JP" altLang="en-US" sz="3200" b="1" dirty="0" smtClean="0"/>
              <a:t>コーヒーほか飲み物</a:t>
            </a:r>
            <a:endParaRPr lang="en-US" altLang="ja-JP" sz="3200" b="1" dirty="0" smtClean="0"/>
          </a:p>
          <a:p>
            <a:pPr lvl="1">
              <a:lnSpc>
                <a:spcPct val="120000"/>
              </a:lnSpc>
            </a:pPr>
            <a:r>
              <a:rPr lang="ja-JP" altLang="en-US" sz="3200" b="1" dirty="0" smtClean="0"/>
              <a:t>スイーツ、スナック</a:t>
            </a:r>
            <a:endParaRPr lang="en-US" altLang="ja-JP" sz="3200" b="1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sz="3200" b="1" dirty="0" smtClean="0"/>
              <a:t>笑顔（</a:t>
            </a:r>
            <a:r>
              <a:rPr kumimoji="1" lang="en-US" altLang="ja-JP" sz="3200" b="1" dirty="0" smtClean="0"/>
              <a:t>^-^</a:t>
            </a:r>
            <a:r>
              <a:rPr kumimoji="1" lang="ja-JP" altLang="en-US" sz="3200" b="1" dirty="0" smtClean="0"/>
              <a:t>）</a:t>
            </a:r>
            <a:endParaRPr kumimoji="1" lang="en-US" altLang="ja-JP" sz="3200" b="1" dirty="0" smtClean="0"/>
          </a:p>
          <a:p>
            <a:pPr>
              <a:lnSpc>
                <a:spcPct val="120000"/>
              </a:lnSpc>
            </a:pPr>
            <a:r>
              <a:rPr kumimoji="1" lang="ja-JP" altLang="en-US" sz="3600" b="1" dirty="0" smtClean="0"/>
              <a:t>自己紹介をします</a:t>
            </a:r>
            <a:endParaRPr kumimoji="1" lang="ja-JP" alt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19" y="2588607"/>
            <a:ext cx="3414681" cy="426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5400" b="1" dirty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Enjoy C</a:t>
            </a:r>
            <a:r>
              <a:rPr lang="en-US" altLang="ja-JP" sz="5400" b="1" dirty="0" smtClean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onversation!</a:t>
            </a:r>
            <a:endParaRPr kumimoji="1" lang="ja-JP" altLang="en-US" sz="5400" b="1" dirty="0">
              <a:latin typeface="HGS創英角ﾎﾟｯﾌﾟ体" pitchFamily="50" charset="-128"/>
              <a:ea typeface="HGS創英角ﾎﾟｯﾌﾟ体" pitchFamily="50" charset="-128"/>
              <a:cs typeface="Aharoni" pitchFamily="2" charset="-79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>
            <a:noAutofit/>
          </a:bodyPr>
          <a:lstStyle/>
          <a:p>
            <a:r>
              <a:rPr lang="ja-JP" altLang="en-US" b="1" dirty="0" smtClean="0"/>
              <a:t>おしゃべりを楽しんじゃいましょう！</a:t>
            </a:r>
            <a:endParaRPr lang="en-US" altLang="ja-JP" b="1" dirty="0" smtClean="0"/>
          </a:p>
          <a:p>
            <a:r>
              <a:rPr lang="ja-JP" altLang="en-US" b="1" dirty="0" smtClean="0"/>
              <a:t>何を話してもＯＫ</a:t>
            </a:r>
            <a:endParaRPr lang="en-US" altLang="ja-JP" b="1" dirty="0" smtClean="0"/>
          </a:p>
          <a:p>
            <a:pPr lvl="1"/>
            <a:r>
              <a:rPr lang="ja-JP" altLang="en-US" b="1" dirty="0"/>
              <a:t>日ごろ</a:t>
            </a:r>
            <a:r>
              <a:rPr lang="ja-JP" altLang="en-US" b="1" dirty="0" smtClean="0"/>
              <a:t>から考えていたこと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最近、困っている</a:t>
            </a:r>
            <a:r>
              <a:rPr lang="ja-JP" altLang="en-US" b="1" dirty="0"/>
              <a:t>こと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今、思いついたこと</a:t>
            </a:r>
            <a:endParaRPr lang="en-US" altLang="ja-JP" b="1" dirty="0" smtClean="0"/>
          </a:p>
          <a:p>
            <a:pPr lvl="1"/>
            <a:r>
              <a:rPr lang="ja-JP" altLang="en-US" b="1" dirty="0"/>
              <a:t>これまで</a:t>
            </a:r>
            <a:r>
              <a:rPr lang="ja-JP" altLang="en-US" b="1" dirty="0" smtClean="0"/>
              <a:t>の経験</a:t>
            </a:r>
            <a:endParaRPr lang="en-US" altLang="ja-JP" b="1" dirty="0" smtClean="0"/>
          </a:p>
          <a:p>
            <a:pPr lvl="1"/>
            <a:endParaRPr lang="en-US" altLang="ja-JP" sz="3200" b="1" dirty="0" smtClean="0"/>
          </a:p>
          <a:p>
            <a:endParaRPr kumimoji="1" lang="ja-JP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51169"/>
            <a:ext cx="4211960" cy="280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467544" y="5229200"/>
            <a:ext cx="3600400" cy="1320118"/>
          </a:xfrm>
          <a:prstGeom prst="wedgeRoundRectCallout">
            <a:avLst>
              <a:gd name="adj1" fmla="val -3928"/>
              <a:gd name="adj2" fmla="val -67625"/>
              <a:gd name="adj3" fmla="val 16667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4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テーマから</a:t>
            </a:r>
            <a:endParaRPr lang="en-US" altLang="ja-JP" sz="40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4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外れない</a:t>
            </a:r>
            <a:r>
              <a:rPr kumimoji="1" lang="ja-JP" altLang="en-US" sz="4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よう</a:t>
            </a:r>
            <a:r>
              <a:rPr kumimoji="1" lang="ja-JP" altLang="en-US" sz="40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に</a:t>
            </a:r>
          </a:p>
        </p:txBody>
      </p:sp>
    </p:spTree>
    <p:extLst>
      <p:ext uri="{BB962C8B-B14F-4D97-AF65-F5344CB8AC3E}">
        <p14:creationId xmlns:p14="http://schemas.microsoft.com/office/powerpoint/2010/main" val="9958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MU\Desktop\キン肉マ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635">
            <a:off x="1896019" y="4697200"/>
            <a:ext cx="1205931" cy="15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Enjoy</a:t>
            </a:r>
            <a:r>
              <a:rPr lang="ja-JP" altLang="en-US" sz="5400" dirty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 </a:t>
            </a:r>
            <a:r>
              <a:rPr lang="en-US" altLang="ja-JP" sz="5400" dirty="0" smtClean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writing &amp; drawing!</a:t>
            </a:r>
            <a:endParaRPr kumimoji="1" lang="ja-JP" altLang="en-US" sz="5400" dirty="0">
              <a:latin typeface="HGS創英角ﾎﾟｯﾌﾟ体" pitchFamily="50" charset="-128"/>
              <a:ea typeface="HGS創英角ﾎﾟｯﾌﾟ体" pitchFamily="50" charset="-128"/>
              <a:cs typeface="Aharoni" pitchFamily="2" charset="-79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b="1" dirty="0" smtClean="0"/>
              <a:t>どんどん書</a:t>
            </a:r>
            <a:r>
              <a:rPr lang="ja-JP" altLang="en-US" b="1" dirty="0" err="1" smtClean="0"/>
              <a:t>い</a:t>
            </a:r>
            <a:r>
              <a:rPr lang="en-US" altLang="ja-JP" b="1" dirty="0"/>
              <a:t>(</a:t>
            </a:r>
            <a:r>
              <a:rPr lang="ja-JP" altLang="en-US" b="1" dirty="0" err="1" smtClean="0"/>
              <a:t>描い</a:t>
            </a:r>
            <a:r>
              <a:rPr lang="en-US" altLang="ja-JP" b="1" dirty="0"/>
              <a:t>)</a:t>
            </a:r>
            <a:r>
              <a:rPr lang="ja-JP" altLang="en-US" b="1" dirty="0" err="1" smtClean="0"/>
              <a:t>ちゃ</a:t>
            </a:r>
            <a:r>
              <a:rPr lang="ja-JP" altLang="en-US" b="1" dirty="0" smtClean="0"/>
              <a:t>いましょう！</a:t>
            </a:r>
            <a:endParaRPr lang="en-US" altLang="ja-JP" b="1" dirty="0" smtClean="0"/>
          </a:p>
          <a:p>
            <a:pPr>
              <a:lnSpc>
                <a:spcPct val="120000"/>
              </a:lnSpc>
            </a:pPr>
            <a:r>
              <a:rPr lang="ja-JP" altLang="en-US" b="1" dirty="0" smtClean="0"/>
              <a:t>何を書いてもＯＫ</a:t>
            </a:r>
            <a:endParaRPr lang="en-US" altLang="ja-JP" b="1" dirty="0" smtClean="0"/>
          </a:p>
          <a:p>
            <a:pPr lvl="1">
              <a:lnSpc>
                <a:spcPct val="120000"/>
              </a:lnSpc>
            </a:pPr>
            <a:r>
              <a:rPr lang="ja-JP" altLang="en-US" b="1" dirty="0" smtClean="0"/>
              <a:t>会話の内容</a:t>
            </a:r>
            <a:endParaRPr lang="en-US" altLang="ja-JP" b="1" dirty="0" smtClean="0"/>
          </a:p>
          <a:p>
            <a:pPr lvl="1">
              <a:lnSpc>
                <a:spcPct val="120000"/>
              </a:lnSpc>
            </a:pPr>
            <a:r>
              <a:rPr lang="ja-JP" altLang="en-US" b="1" dirty="0" smtClean="0"/>
              <a:t>思いついたこと</a:t>
            </a:r>
            <a:endParaRPr lang="en-US" altLang="ja-JP" b="1" dirty="0" smtClean="0"/>
          </a:p>
          <a:p>
            <a:pPr lvl="1">
              <a:lnSpc>
                <a:spcPct val="120000"/>
              </a:lnSpc>
            </a:pPr>
            <a:r>
              <a:rPr lang="ja-JP" altLang="en-US" b="1" dirty="0" smtClean="0"/>
              <a:t>いたずら書き可</a:t>
            </a:r>
            <a:endParaRPr lang="en-US" altLang="ja-JP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19" y="3735167"/>
            <a:ext cx="4686781" cy="312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フリーフォーム 5"/>
          <p:cNvSpPr/>
          <p:nvPr/>
        </p:nvSpPr>
        <p:spPr>
          <a:xfrm rot="2734422">
            <a:off x="1566048" y="5329425"/>
            <a:ext cx="323272" cy="92364"/>
          </a:xfrm>
          <a:custGeom>
            <a:avLst/>
            <a:gdLst>
              <a:gd name="connsiteX0" fmla="*/ 0 w 323272"/>
              <a:gd name="connsiteY0" fmla="*/ 92364 h 92364"/>
              <a:gd name="connsiteX1" fmla="*/ 110836 w 323272"/>
              <a:gd name="connsiteY1" fmla="*/ 73891 h 92364"/>
              <a:gd name="connsiteX2" fmla="*/ 138545 w 323272"/>
              <a:gd name="connsiteY2" fmla="*/ 64655 h 92364"/>
              <a:gd name="connsiteX3" fmla="*/ 221672 w 323272"/>
              <a:gd name="connsiteY3" fmla="*/ 18473 h 92364"/>
              <a:gd name="connsiteX4" fmla="*/ 267854 w 323272"/>
              <a:gd name="connsiteY4" fmla="*/ 9237 h 92364"/>
              <a:gd name="connsiteX5" fmla="*/ 323272 w 323272"/>
              <a:gd name="connsiteY5" fmla="*/ 0 h 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72" h="92364">
                <a:moveTo>
                  <a:pt x="0" y="92364"/>
                </a:moveTo>
                <a:cubicBezTo>
                  <a:pt x="36945" y="86206"/>
                  <a:pt x="74108" y="81237"/>
                  <a:pt x="110836" y="73891"/>
                </a:cubicBezTo>
                <a:cubicBezTo>
                  <a:pt x="120383" y="71982"/>
                  <a:pt x="130034" y="69383"/>
                  <a:pt x="138545" y="64655"/>
                </a:cubicBezTo>
                <a:cubicBezTo>
                  <a:pt x="194823" y="33390"/>
                  <a:pt x="176076" y="29872"/>
                  <a:pt x="221672" y="18473"/>
                </a:cubicBezTo>
                <a:cubicBezTo>
                  <a:pt x="236902" y="14665"/>
                  <a:pt x="252408" y="12045"/>
                  <a:pt x="267854" y="9237"/>
                </a:cubicBezTo>
                <a:cubicBezTo>
                  <a:pt x="286279" y="5887"/>
                  <a:pt x="323272" y="0"/>
                  <a:pt x="323272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1550537" y="5777345"/>
            <a:ext cx="323272" cy="92364"/>
          </a:xfrm>
          <a:custGeom>
            <a:avLst/>
            <a:gdLst>
              <a:gd name="connsiteX0" fmla="*/ 0 w 323272"/>
              <a:gd name="connsiteY0" fmla="*/ 92364 h 92364"/>
              <a:gd name="connsiteX1" fmla="*/ 110836 w 323272"/>
              <a:gd name="connsiteY1" fmla="*/ 73891 h 92364"/>
              <a:gd name="connsiteX2" fmla="*/ 138545 w 323272"/>
              <a:gd name="connsiteY2" fmla="*/ 64655 h 92364"/>
              <a:gd name="connsiteX3" fmla="*/ 221672 w 323272"/>
              <a:gd name="connsiteY3" fmla="*/ 18473 h 92364"/>
              <a:gd name="connsiteX4" fmla="*/ 267854 w 323272"/>
              <a:gd name="connsiteY4" fmla="*/ 9237 h 92364"/>
              <a:gd name="connsiteX5" fmla="*/ 323272 w 323272"/>
              <a:gd name="connsiteY5" fmla="*/ 0 h 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72" h="92364">
                <a:moveTo>
                  <a:pt x="0" y="92364"/>
                </a:moveTo>
                <a:cubicBezTo>
                  <a:pt x="36945" y="86206"/>
                  <a:pt x="74108" y="81237"/>
                  <a:pt x="110836" y="73891"/>
                </a:cubicBezTo>
                <a:cubicBezTo>
                  <a:pt x="120383" y="71982"/>
                  <a:pt x="130034" y="69383"/>
                  <a:pt x="138545" y="64655"/>
                </a:cubicBezTo>
                <a:cubicBezTo>
                  <a:pt x="194823" y="33390"/>
                  <a:pt x="176076" y="29872"/>
                  <a:pt x="221672" y="18473"/>
                </a:cubicBezTo>
                <a:cubicBezTo>
                  <a:pt x="236902" y="14665"/>
                  <a:pt x="252408" y="12045"/>
                  <a:pt x="267854" y="9237"/>
                </a:cubicBezTo>
                <a:cubicBezTo>
                  <a:pt x="286279" y="5887"/>
                  <a:pt x="323272" y="0"/>
                  <a:pt x="323272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1746779" y="6047523"/>
            <a:ext cx="177831" cy="235559"/>
          </a:xfrm>
          <a:custGeom>
            <a:avLst/>
            <a:gdLst>
              <a:gd name="connsiteX0" fmla="*/ 0 w 323272"/>
              <a:gd name="connsiteY0" fmla="*/ 92364 h 92364"/>
              <a:gd name="connsiteX1" fmla="*/ 110836 w 323272"/>
              <a:gd name="connsiteY1" fmla="*/ 73891 h 92364"/>
              <a:gd name="connsiteX2" fmla="*/ 138545 w 323272"/>
              <a:gd name="connsiteY2" fmla="*/ 64655 h 92364"/>
              <a:gd name="connsiteX3" fmla="*/ 221672 w 323272"/>
              <a:gd name="connsiteY3" fmla="*/ 18473 h 92364"/>
              <a:gd name="connsiteX4" fmla="*/ 267854 w 323272"/>
              <a:gd name="connsiteY4" fmla="*/ 9237 h 92364"/>
              <a:gd name="connsiteX5" fmla="*/ 323272 w 323272"/>
              <a:gd name="connsiteY5" fmla="*/ 0 h 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72" h="92364">
                <a:moveTo>
                  <a:pt x="0" y="92364"/>
                </a:moveTo>
                <a:cubicBezTo>
                  <a:pt x="36945" y="86206"/>
                  <a:pt x="74108" y="81237"/>
                  <a:pt x="110836" y="73891"/>
                </a:cubicBezTo>
                <a:cubicBezTo>
                  <a:pt x="120383" y="71982"/>
                  <a:pt x="130034" y="69383"/>
                  <a:pt x="138545" y="64655"/>
                </a:cubicBezTo>
                <a:cubicBezTo>
                  <a:pt x="194823" y="33390"/>
                  <a:pt x="176076" y="29872"/>
                  <a:pt x="221672" y="18473"/>
                </a:cubicBezTo>
                <a:cubicBezTo>
                  <a:pt x="236902" y="14665"/>
                  <a:pt x="252408" y="12045"/>
                  <a:pt x="267854" y="9237"/>
                </a:cubicBezTo>
                <a:cubicBezTo>
                  <a:pt x="286279" y="5887"/>
                  <a:pt x="323272" y="0"/>
                  <a:pt x="323272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rot="8836404">
            <a:off x="3049331" y="5158585"/>
            <a:ext cx="323272" cy="92364"/>
          </a:xfrm>
          <a:custGeom>
            <a:avLst/>
            <a:gdLst>
              <a:gd name="connsiteX0" fmla="*/ 0 w 323272"/>
              <a:gd name="connsiteY0" fmla="*/ 92364 h 92364"/>
              <a:gd name="connsiteX1" fmla="*/ 110836 w 323272"/>
              <a:gd name="connsiteY1" fmla="*/ 73891 h 92364"/>
              <a:gd name="connsiteX2" fmla="*/ 138545 w 323272"/>
              <a:gd name="connsiteY2" fmla="*/ 64655 h 92364"/>
              <a:gd name="connsiteX3" fmla="*/ 221672 w 323272"/>
              <a:gd name="connsiteY3" fmla="*/ 18473 h 92364"/>
              <a:gd name="connsiteX4" fmla="*/ 267854 w 323272"/>
              <a:gd name="connsiteY4" fmla="*/ 9237 h 92364"/>
              <a:gd name="connsiteX5" fmla="*/ 323272 w 323272"/>
              <a:gd name="connsiteY5" fmla="*/ 0 h 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72" h="92364">
                <a:moveTo>
                  <a:pt x="0" y="92364"/>
                </a:moveTo>
                <a:cubicBezTo>
                  <a:pt x="36945" y="86206"/>
                  <a:pt x="74108" y="81237"/>
                  <a:pt x="110836" y="73891"/>
                </a:cubicBezTo>
                <a:cubicBezTo>
                  <a:pt x="120383" y="71982"/>
                  <a:pt x="130034" y="69383"/>
                  <a:pt x="138545" y="64655"/>
                </a:cubicBezTo>
                <a:cubicBezTo>
                  <a:pt x="194823" y="33390"/>
                  <a:pt x="176076" y="29872"/>
                  <a:pt x="221672" y="18473"/>
                </a:cubicBezTo>
                <a:cubicBezTo>
                  <a:pt x="236902" y="14665"/>
                  <a:pt x="252408" y="12045"/>
                  <a:pt x="267854" y="9237"/>
                </a:cubicBezTo>
                <a:cubicBezTo>
                  <a:pt x="286279" y="5887"/>
                  <a:pt x="323272" y="0"/>
                  <a:pt x="323272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543676">
            <a:off x="3164302" y="5520556"/>
            <a:ext cx="323272" cy="92364"/>
          </a:xfrm>
          <a:custGeom>
            <a:avLst/>
            <a:gdLst>
              <a:gd name="connsiteX0" fmla="*/ 0 w 323272"/>
              <a:gd name="connsiteY0" fmla="*/ 92364 h 92364"/>
              <a:gd name="connsiteX1" fmla="*/ 110836 w 323272"/>
              <a:gd name="connsiteY1" fmla="*/ 73891 h 92364"/>
              <a:gd name="connsiteX2" fmla="*/ 138545 w 323272"/>
              <a:gd name="connsiteY2" fmla="*/ 64655 h 92364"/>
              <a:gd name="connsiteX3" fmla="*/ 221672 w 323272"/>
              <a:gd name="connsiteY3" fmla="*/ 18473 h 92364"/>
              <a:gd name="connsiteX4" fmla="*/ 267854 w 323272"/>
              <a:gd name="connsiteY4" fmla="*/ 9237 h 92364"/>
              <a:gd name="connsiteX5" fmla="*/ 323272 w 323272"/>
              <a:gd name="connsiteY5" fmla="*/ 0 h 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72" h="92364">
                <a:moveTo>
                  <a:pt x="0" y="92364"/>
                </a:moveTo>
                <a:cubicBezTo>
                  <a:pt x="36945" y="86206"/>
                  <a:pt x="74108" y="81237"/>
                  <a:pt x="110836" y="73891"/>
                </a:cubicBezTo>
                <a:cubicBezTo>
                  <a:pt x="120383" y="71982"/>
                  <a:pt x="130034" y="69383"/>
                  <a:pt x="138545" y="64655"/>
                </a:cubicBezTo>
                <a:cubicBezTo>
                  <a:pt x="194823" y="33390"/>
                  <a:pt x="176076" y="29872"/>
                  <a:pt x="221672" y="18473"/>
                </a:cubicBezTo>
                <a:cubicBezTo>
                  <a:pt x="236902" y="14665"/>
                  <a:pt x="252408" y="12045"/>
                  <a:pt x="267854" y="9237"/>
                </a:cubicBezTo>
                <a:cubicBezTo>
                  <a:pt x="286279" y="5887"/>
                  <a:pt x="323272" y="0"/>
                  <a:pt x="323272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rot="4523224">
            <a:off x="3159997" y="5777346"/>
            <a:ext cx="331883" cy="270178"/>
          </a:xfrm>
          <a:custGeom>
            <a:avLst/>
            <a:gdLst>
              <a:gd name="connsiteX0" fmla="*/ 0 w 323272"/>
              <a:gd name="connsiteY0" fmla="*/ 92364 h 92364"/>
              <a:gd name="connsiteX1" fmla="*/ 110836 w 323272"/>
              <a:gd name="connsiteY1" fmla="*/ 73891 h 92364"/>
              <a:gd name="connsiteX2" fmla="*/ 138545 w 323272"/>
              <a:gd name="connsiteY2" fmla="*/ 64655 h 92364"/>
              <a:gd name="connsiteX3" fmla="*/ 221672 w 323272"/>
              <a:gd name="connsiteY3" fmla="*/ 18473 h 92364"/>
              <a:gd name="connsiteX4" fmla="*/ 267854 w 323272"/>
              <a:gd name="connsiteY4" fmla="*/ 9237 h 92364"/>
              <a:gd name="connsiteX5" fmla="*/ 323272 w 323272"/>
              <a:gd name="connsiteY5" fmla="*/ 0 h 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72" h="92364">
                <a:moveTo>
                  <a:pt x="0" y="92364"/>
                </a:moveTo>
                <a:cubicBezTo>
                  <a:pt x="36945" y="86206"/>
                  <a:pt x="74108" y="81237"/>
                  <a:pt x="110836" y="73891"/>
                </a:cubicBezTo>
                <a:cubicBezTo>
                  <a:pt x="120383" y="71982"/>
                  <a:pt x="130034" y="69383"/>
                  <a:pt x="138545" y="64655"/>
                </a:cubicBezTo>
                <a:cubicBezTo>
                  <a:pt x="194823" y="33390"/>
                  <a:pt x="176076" y="29872"/>
                  <a:pt x="221672" y="18473"/>
                </a:cubicBezTo>
                <a:cubicBezTo>
                  <a:pt x="236902" y="14665"/>
                  <a:pt x="252408" y="12045"/>
                  <a:pt x="267854" y="9237"/>
                </a:cubicBezTo>
                <a:cubicBezTo>
                  <a:pt x="286279" y="5887"/>
                  <a:pt x="323272" y="0"/>
                  <a:pt x="323272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2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Table Host</a:t>
            </a:r>
            <a:endParaRPr kumimoji="1" lang="ja-JP" altLang="en-US" sz="5400" dirty="0">
              <a:latin typeface="HGS創英角ﾎﾟｯﾌﾟ体" pitchFamily="50" charset="-128"/>
              <a:ea typeface="HGS創英角ﾎﾟｯﾌﾟ体" pitchFamily="50" charset="-128"/>
              <a:cs typeface="Aharoni" pitchFamily="2" charset="-79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84784"/>
            <a:ext cx="6275040" cy="3124944"/>
          </a:xfrm>
        </p:spPr>
        <p:txBody>
          <a:bodyPr>
            <a:noAutofit/>
          </a:bodyPr>
          <a:lstStyle/>
          <a:p>
            <a:r>
              <a:rPr lang="ja-JP" altLang="en-US" b="1" dirty="0" smtClean="0"/>
              <a:t>テーブルホスト</a:t>
            </a:r>
            <a:r>
              <a:rPr lang="en-US" altLang="ja-JP" b="1" dirty="0" smtClean="0"/>
              <a:t>1</a:t>
            </a:r>
            <a:r>
              <a:rPr lang="ja-JP" altLang="en-US" b="1" dirty="0" smtClean="0"/>
              <a:t>名</a:t>
            </a:r>
            <a:endParaRPr lang="en-US" altLang="ja-JP" b="1" dirty="0" smtClean="0"/>
          </a:p>
          <a:p>
            <a:r>
              <a:rPr lang="ja-JP" altLang="en-US" b="1" dirty="0" smtClean="0"/>
              <a:t>テーブルに残る人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仕切る必要はない</a:t>
            </a:r>
            <a:endParaRPr lang="en-US" altLang="ja-JP" b="1" dirty="0" smtClean="0"/>
          </a:p>
          <a:p>
            <a:pPr lvl="1"/>
            <a:r>
              <a:rPr lang="en-US" altLang="ja-JP" dirty="0" smtClean="0">
                <a:latin typeface="Cooper Black" pitchFamily="18" charset="0"/>
              </a:rPr>
              <a:t>Chat2</a:t>
            </a:r>
            <a:r>
              <a:rPr lang="ja-JP" altLang="en-US" b="1" dirty="0" smtClean="0"/>
              <a:t>で</a:t>
            </a:r>
            <a:r>
              <a:rPr lang="en-US" altLang="ja-JP" dirty="0" smtClean="0">
                <a:latin typeface="Cooper Black" pitchFamily="18" charset="0"/>
              </a:rPr>
              <a:t>Chat1</a:t>
            </a:r>
            <a:r>
              <a:rPr lang="ja-JP" altLang="en-US" b="1" dirty="0" smtClean="0"/>
              <a:t>の話題を説明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話題提供者がなってもいいかも</a:t>
            </a:r>
            <a:endParaRPr lang="en-US" altLang="ja-JP" b="1" dirty="0" smtClean="0"/>
          </a:p>
          <a:p>
            <a:pPr lvl="1"/>
            <a:endParaRPr lang="en-US" altLang="ja-JP" sz="3200" b="1" dirty="0" smtClean="0"/>
          </a:p>
          <a:p>
            <a:endParaRPr kumimoji="1" lang="ja-JP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98207"/>
            <a:ext cx="3995935" cy="265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8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5400" dirty="0" smtClean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Introduction</a:t>
            </a:r>
            <a:endParaRPr kumimoji="1" lang="ja-JP" altLang="en-US" sz="5400" dirty="0">
              <a:latin typeface="HGS創英角ﾎﾟｯﾌﾟ体" pitchFamily="50" charset="-128"/>
              <a:ea typeface="HGS創英角ﾎﾟｯﾌﾟ体" pitchFamily="50" charset="-128"/>
              <a:cs typeface="Aharoni" pitchFamily="2" charset="-79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1760" y="1636237"/>
            <a:ext cx="6596809" cy="4824536"/>
          </a:xfrm>
        </p:spPr>
        <p:txBody>
          <a:bodyPr>
            <a:noAutofit/>
          </a:bodyPr>
          <a:lstStyle/>
          <a:p>
            <a:r>
              <a:rPr lang="ja-JP" altLang="en-US" b="1" dirty="0" smtClean="0"/>
              <a:t>自分でしてもつまらないので</a:t>
            </a:r>
            <a:r>
              <a:rPr lang="en-US" altLang="ja-JP" b="1" dirty="0" smtClean="0"/>
              <a:t>…</a:t>
            </a:r>
            <a:endParaRPr lang="en-US" altLang="ja-JP" b="1" dirty="0"/>
          </a:p>
          <a:p>
            <a:r>
              <a:rPr lang="ja-JP" altLang="en-US" b="1" dirty="0"/>
              <a:t>“</a:t>
            </a:r>
            <a:r>
              <a:rPr lang="ja-JP" altLang="en-US" sz="3200" b="1" dirty="0" smtClean="0"/>
              <a:t>他己”紹介</a:t>
            </a:r>
            <a:endParaRPr lang="en-US" altLang="ja-JP" sz="3200" b="1" dirty="0" smtClean="0"/>
          </a:p>
          <a:p>
            <a:pPr lvl="1"/>
            <a:r>
              <a:rPr lang="ja-JP" altLang="en-US" b="1" dirty="0" smtClean="0"/>
              <a:t>隣の人とペアになって</a:t>
            </a:r>
            <a:endParaRPr lang="en-US" altLang="ja-JP" b="1" dirty="0" smtClean="0"/>
          </a:p>
          <a:p>
            <a:pPr lvl="1"/>
            <a:r>
              <a:rPr lang="en-US" altLang="ja-JP" sz="2800" b="1" dirty="0" smtClean="0"/>
              <a:t>1</a:t>
            </a:r>
            <a:r>
              <a:rPr lang="ja-JP" altLang="en-US" sz="2800" b="1" dirty="0" smtClean="0"/>
              <a:t>分づつでインタビュー</a:t>
            </a:r>
            <a:endParaRPr lang="en-US" altLang="ja-JP" sz="2800" b="1" dirty="0" smtClean="0"/>
          </a:p>
          <a:p>
            <a:pPr lvl="1"/>
            <a:r>
              <a:rPr lang="ja-JP" altLang="en-US" b="1" dirty="0" smtClean="0"/>
              <a:t>隣の人</a:t>
            </a:r>
            <a:r>
              <a:rPr lang="ja-JP" altLang="en-US" sz="2800" b="1" dirty="0" smtClean="0"/>
              <a:t>のことをテーブルのメンバーに紹介します</a:t>
            </a:r>
            <a:endParaRPr lang="en-US" altLang="ja-JP" sz="2800" b="1" dirty="0" smtClean="0"/>
          </a:p>
          <a:p>
            <a:r>
              <a:rPr lang="ja-JP" altLang="en-US" b="1" dirty="0" smtClean="0"/>
              <a:t>紹介</a:t>
            </a:r>
            <a:endParaRPr lang="en-US" altLang="ja-JP" b="1" dirty="0" smtClean="0"/>
          </a:p>
          <a:p>
            <a:pPr lvl="1"/>
            <a:r>
              <a:rPr lang="ja-JP" altLang="en-US" sz="2800" b="1" dirty="0" smtClean="0"/>
              <a:t>名前と職業</a:t>
            </a:r>
            <a:endParaRPr lang="en-US" altLang="ja-JP" sz="2800" b="1" dirty="0" smtClean="0"/>
          </a:p>
          <a:p>
            <a:pPr lvl="1"/>
            <a:r>
              <a:rPr lang="ja-JP" altLang="en-US" b="1" dirty="0" smtClean="0"/>
              <a:t>「最近食べた一番美味しいもの」</a:t>
            </a:r>
            <a:endParaRPr lang="en-US" altLang="ja-JP" sz="28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8" y="1859698"/>
            <a:ext cx="2192625" cy="437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5400" dirty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Enjoy C</a:t>
            </a:r>
            <a:r>
              <a:rPr lang="en-US" altLang="ja-JP" sz="5400" dirty="0" smtClean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onversation!</a:t>
            </a:r>
            <a:endParaRPr kumimoji="1" lang="ja-JP" altLang="en-US" sz="5400" dirty="0">
              <a:latin typeface="HGS創英角ﾎﾟｯﾌﾟ体" pitchFamily="50" charset="-128"/>
              <a:ea typeface="HGS創英角ﾎﾟｯﾌﾟ体" pitchFamily="50" charset="-128"/>
              <a:cs typeface="Aharoni" pitchFamily="2" charset="-79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>
            <a:noAutofit/>
          </a:bodyPr>
          <a:lstStyle/>
          <a:p>
            <a:r>
              <a:rPr lang="ja-JP" altLang="en-US" b="1" dirty="0" smtClean="0"/>
              <a:t>おしゃべりを楽しんじゃいましょう！</a:t>
            </a:r>
            <a:endParaRPr lang="en-US" altLang="ja-JP" b="1" dirty="0" smtClean="0"/>
          </a:p>
          <a:p>
            <a:r>
              <a:rPr lang="ja-JP" altLang="en-US" b="1" dirty="0" smtClean="0"/>
              <a:t>何を話してもＯＫ</a:t>
            </a:r>
            <a:endParaRPr lang="en-US" altLang="ja-JP" b="1" dirty="0" smtClean="0"/>
          </a:p>
          <a:p>
            <a:pPr lvl="1"/>
            <a:r>
              <a:rPr lang="ja-JP" altLang="en-US" b="1" dirty="0"/>
              <a:t>日ごろ</a:t>
            </a:r>
            <a:r>
              <a:rPr lang="ja-JP" altLang="en-US" b="1" dirty="0" smtClean="0"/>
              <a:t>から考えていたこと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最近、困っている</a:t>
            </a:r>
            <a:r>
              <a:rPr lang="ja-JP" altLang="en-US" b="1" dirty="0"/>
              <a:t>こと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今、思いついたこと</a:t>
            </a:r>
            <a:endParaRPr lang="en-US" altLang="ja-JP" b="1" dirty="0" smtClean="0"/>
          </a:p>
          <a:p>
            <a:pPr lvl="1"/>
            <a:r>
              <a:rPr lang="ja-JP" altLang="en-US" b="1" dirty="0"/>
              <a:t>これまで</a:t>
            </a:r>
            <a:r>
              <a:rPr lang="ja-JP" altLang="en-US" b="1" dirty="0" smtClean="0"/>
              <a:t>の経験</a:t>
            </a:r>
            <a:endParaRPr lang="en-US" altLang="ja-JP" b="1" dirty="0" smtClean="0"/>
          </a:p>
          <a:p>
            <a:pPr lvl="1"/>
            <a:endParaRPr lang="en-US" altLang="ja-JP" sz="3200" b="1" dirty="0" smtClean="0"/>
          </a:p>
          <a:p>
            <a:endParaRPr kumimoji="1" lang="ja-JP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51169"/>
            <a:ext cx="4211960" cy="280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467544" y="5229200"/>
            <a:ext cx="3600400" cy="1320118"/>
          </a:xfrm>
          <a:prstGeom prst="wedgeRoundRectCallout">
            <a:avLst>
              <a:gd name="adj1" fmla="val -3928"/>
              <a:gd name="adj2" fmla="val -67625"/>
              <a:gd name="adj3" fmla="val 16667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4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テーマから</a:t>
            </a:r>
            <a:endParaRPr lang="en-US" altLang="ja-JP" sz="40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4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外れない</a:t>
            </a:r>
            <a:r>
              <a:rPr kumimoji="1" lang="ja-JP" altLang="en-US" sz="4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よう</a:t>
            </a:r>
            <a:r>
              <a:rPr kumimoji="1" lang="ja-JP" altLang="en-US" sz="40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に</a:t>
            </a:r>
          </a:p>
        </p:txBody>
      </p:sp>
    </p:spTree>
    <p:extLst>
      <p:ext uri="{BB962C8B-B14F-4D97-AF65-F5344CB8AC3E}">
        <p14:creationId xmlns:p14="http://schemas.microsoft.com/office/powerpoint/2010/main" val="41863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タイトル 2"/>
          <p:cNvSpPr>
            <a:spLocks noGrp="1"/>
          </p:cNvSpPr>
          <p:nvPr>
            <p:ph type="title"/>
          </p:nvPr>
        </p:nvSpPr>
        <p:spPr>
          <a:xfrm>
            <a:off x="450877" y="5517232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8800" dirty="0" smtClean="0">
                <a:latin typeface="HGS創英角ﾎﾟｯﾌﾟ体" pitchFamily="50" charset="-128"/>
                <a:ea typeface="HGS創英角ﾎﾟｯﾌﾟ体" pitchFamily="50" charset="-128"/>
              </a:rPr>
              <a:t>Chat 2</a:t>
            </a:r>
            <a:endParaRPr kumimoji="1" lang="ja-JP" altLang="en-US" sz="88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6" y="0"/>
            <a:ext cx="9156646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472608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5400" dirty="0" smtClean="0">
                <a:latin typeface="HGS創英角ﾎﾟｯﾌﾟ体" pitchFamily="50" charset="-128"/>
                <a:ea typeface="HGS創英角ﾎﾟｯﾌﾟ体" pitchFamily="50" charset="-128"/>
              </a:rPr>
              <a:t>Second</a:t>
            </a:r>
            <a:r>
              <a:rPr lang="ja-JP" altLang="ja-JP" sz="5400" dirty="0" smtClean="0">
                <a:latin typeface="HGS創英角ﾎﾟｯﾌﾟ体" pitchFamily="50" charset="-128"/>
                <a:ea typeface="HGS創英角ﾎﾟｯﾌﾟ体" pitchFamily="50" charset="-128"/>
              </a:rPr>
              <a:t> </a:t>
            </a:r>
            <a:r>
              <a:rPr lang="en-US" altLang="ja-JP" sz="5400" dirty="0">
                <a:latin typeface="HGS創英角ﾎﾟｯﾌﾟ体" pitchFamily="50" charset="-128"/>
                <a:ea typeface="HGS創英角ﾎﾟｯﾌﾟ体" pitchFamily="50" charset="-128"/>
              </a:rPr>
              <a:t>C</a:t>
            </a:r>
            <a:r>
              <a:rPr lang="ja-JP" altLang="ja-JP" sz="5400" dirty="0" smtClean="0">
                <a:latin typeface="HGS創英角ﾎﾟｯﾌﾟ体" pitchFamily="50" charset="-128"/>
                <a:ea typeface="HGS創英角ﾎﾟｯﾌﾟ体" pitchFamily="50" charset="-128"/>
              </a:rPr>
              <a:t>ontact</a:t>
            </a:r>
            <a:endParaRPr kumimoji="1" lang="ja-JP" altLang="en-US" sz="5400" b="1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628800"/>
            <a:ext cx="5616624" cy="4752528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3600" b="1" dirty="0" smtClean="0"/>
              <a:t>テーブルホストを残して席を移動します</a:t>
            </a:r>
            <a:endParaRPr kumimoji="1" lang="en-US" altLang="ja-JP" sz="3600" b="1" dirty="0" smtClean="0"/>
          </a:p>
          <a:p>
            <a:pPr>
              <a:lnSpc>
                <a:spcPct val="110000"/>
              </a:lnSpc>
            </a:pPr>
            <a:r>
              <a:rPr lang="ja-JP" altLang="en-US" sz="3600" b="1" dirty="0"/>
              <a:t>忘れちゃ</a:t>
            </a:r>
            <a:r>
              <a:rPr lang="ja-JP" altLang="en-US" sz="3600" b="1" dirty="0" smtClean="0"/>
              <a:t>いけない！</a:t>
            </a:r>
            <a:endParaRPr lang="en-US" altLang="ja-JP" sz="3600" b="1" dirty="0" smtClean="0"/>
          </a:p>
          <a:p>
            <a:pPr lvl="1">
              <a:lnSpc>
                <a:spcPct val="110000"/>
              </a:lnSpc>
            </a:pPr>
            <a:r>
              <a:rPr lang="ja-JP" altLang="en-US" sz="3200" b="1" dirty="0" smtClean="0"/>
              <a:t>コーヒーほか飲み物</a:t>
            </a:r>
            <a:endParaRPr lang="en-US" altLang="ja-JP" sz="3200" b="1" dirty="0" smtClean="0"/>
          </a:p>
          <a:p>
            <a:pPr lvl="1">
              <a:lnSpc>
                <a:spcPct val="110000"/>
              </a:lnSpc>
            </a:pPr>
            <a:r>
              <a:rPr lang="ja-JP" altLang="en-US" sz="3200" b="1" dirty="0" smtClean="0"/>
              <a:t>スイーツ、スナック</a:t>
            </a:r>
            <a:endParaRPr lang="en-US" altLang="ja-JP" sz="3200" b="1" dirty="0" smtClean="0"/>
          </a:p>
          <a:p>
            <a:pPr lvl="1">
              <a:lnSpc>
                <a:spcPct val="110000"/>
              </a:lnSpc>
            </a:pPr>
            <a:r>
              <a:rPr kumimoji="1" lang="ja-JP" altLang="en-US" sz="3200" b="1" dirty="0" smtClean="0"/>
              <a:t>笑顔（</a:t>
            </a:r>
            <a:r>
              <a:rPr kumimoji="1" lang="en-US" altLang="ja-JP" sz="3200" b="1" dirty="0" smtClean="0"/>
              <a:t>^-^</a:t>
            </a:r>
            <a:r>
              <a:rPr kumimoji="1" lang="ja-JP" altLang="en-US" sz="3200" b="1" dirty="0" smtClean="0"/>
              <a:t>）</a:t>
            </a:r>
            <a:endParaRPr kumimoji="1" lang="en-US" altLang="ja-JP" sz="3200" b="1" dirty="0" smtClean="0"/>
          </a:p>
          <a:p>
            <a:pPr>
              <a:lnSpc>
                <a:spcPct val="110000"/>
              </a:lnSpc>
            </a:pPr>
            <a:r>
              <a:rPr kumimoji="1" lang="ja-JP" altLang="en-US" sz="3600" b="1" dirty="0" smtClean="0"/>
              <a:t>自己紹介をします</a:t>
            </a:r>
            <a:endParaRPr kumimoji="1" lang="ja-JP" altLang="en-US" sz="3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902075" cy="279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5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66575" y="673854"/>
            <a:ext cx="8229600" cy="4525963"/>
          </a:xfrm>
        </p:spPr>
        <p:txBody>
          <a:bodyPr/>
          <a:lstStyle/>
          <a:p>
            <a:r>
              <a:rPr kumimoji="1" lang="ja-JP" altLang="en-US" b="1" dirty="0" smtClean="0"/>
              <a:t>テーブルホスト</a:t>
            </a:r>
            <a:endParaRPr kumimoji="1" lang="en-US" altLang="ja-JP" b="1" dirty="0" smtClean="0"/>
          </a:p>
          <a:p>
            <a:pPr lvl="1"/>
            <a:r>
              <a:rPr lang="ja-JP" altLang="en-US" b="1" dirty="0" smtClean="0"/>
              <a:t>どんな課題があがったか</a:t>
            </a:r>
            <a:endParaRPr lang="en-US" altLang="ja-JP" b="1" dirty="0" smtClean="0"/>
          </a:p>
          <a:p>
            <a:pPr lvl="1"/>
            <a:r>
              <a:rPr kumimoji="1" lang="ja-JP" altLang="en-US" b="1" dirty="0" smtClean="0"/>
              <a:t>どんなアイデアが出たか</a:t>
            </a:r>
            <a:endParaRPr kumimoji="1" lang="en-US" altLang="ja-JP" b="1" dirty="0" smtClean="0"/>
          </a:p>
          <a:p>
            <a:pPr lvl="1"/>
            <a:r>
              <a:rPr kumimoji="1" lang="ja-JP" altLang="en-US" b="1" dirty="0" smtClean="0"/>
              <a:t>積み残した問題は</a:t>
            </a:r>
            <a:endParaRPr kumimoji="1" lang="en-US" altLang="ja-JP" b="1" dirty="0" smtClean="0"/>
          </a:p>
          <a:p>
            <a:pPr lvl="1"/>
            <a:endParaRPr lang="en-US" altLang="ja-JP" sz="1050" b="1" dirty="0"/>
          </a:p>
          <a:p>
            <a:r>
              <a:rPr lang="en-US" altLang="ja-JP" dirty="0" smtClean="0">
                <a:latin typeface="Cooper Black" pitchFamily="18" charset="0"/>
              </a:rPr>
              <a:t>Chat1</a:t>
            </a:r>
            <a:r>
              <a:rPr kumimoji="1" lang="ja-JP" altLang="en-US" b="1" dirty="0" smtClean="0"/>
              <a:t>をふまえて</a:t>
            </a:r>
            <a:r>
              <a:rPr lang="ja-JP" altLang="en-US" b="1" dirty="0"/>
              <a:t>　</a:t>
            </a:r>
            <a:r>
              <a:rPr lang="ja-JP" altLang="en-US" b="1" dirty="0" smtClean="0"/>
              <a:t>　　　　　　　　　　</a:t>
            </a:r>
            <a:r>
              <a:rPr kumimoji="1" lang="ja-JP" altLang="en-US" b="1" dirty="0" smtClean="0"/>
              <a:t>おしゃべりしてください</a:t>
            </a:r>
            <a:endParaRPr kumimoji="1" lang="ja-JP" altLang="en-US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13" y="4103787"/>
            <a:ext cx="4408740" cy="27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3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講演会とケア・カフェの違い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43668"/>
            <a:ext cx="4040188" cy="639762"/>
          </a:xfrm>
        </p:spPr>
        <p:txBody>
          <a:bodyPr anchor="ctr">
            <a:normAutofit/>
          </a:bodyPr>
          <a:lstStyle/>
          <a:p>
            <a:pPr algn="ctr"/>
            <a:r>
              <a:rPr kumimoji="1"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　　従来の講演会</a:t>
            </a:r>
            <a:endParaRPr kumimoji="1" lang="ja-JP" altLang="en-US" sz="3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23528" y="2529443"/>
            <a:ext cx="4248472" cy="3960440"/>
          </a:xfr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n-US" altLang="ja-JP" sz="800" b="1" spc="-15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ja-JP" altLang="en-US" b="1" spc="-150" dirty="0" smtClean="0"/>
              <a:t>情報は講師が握っている</a:t>
            </a:r>
            <a:endParaRPr lang="en-US" altLang="ja-JP" b="1" spc="-15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ja-JP" altLang="en-US" b="1" spc="-150" dirty="0" smtClean="0"/>
              <a:t>記憶に残らない</a:t>
            </a:r>
            <a:endParaRPr lang="en-US" altLang="ja-JP" b="1" spc="-15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kumimoji="1" lang="ja-JP" altLang="en-US" b="1" spc="-150" dirty="0" smtClean="0"/>
              <a:t>質問がしずらい</a:t>
            </a:r>
            <a:endParaRPr kumimoji="1" lang="en-US" altLang="ja-JP" b="1" spc="-150" dirty="0" smtClean="0"/>
          </a:p>
          <a:p>
            <a:pPr>
              <a:buFont typeface="Wingdings" pitchFamily="2" charset="2"/>
              <a:buChar char="ü"/>
            </a:pPr>
            <a:r>
              <a:rPr lang="ja-JP" altLang="en-US" b="1" spc="-150" dirty="0" smtClean="0"/>
              <a:t>「今」</a:t>
            </a:r>
            <a:r>
              <a:rPr lang="ja-JP" altLang="en-US" b="1" spc="-150" dirty="0"/>
              <a:t>困って</a:t>
            </a:r>
            <a:r>
              <a:rPr lang="ja-JP" altLang="en-US" b="1" spc="-150" dirty="0" smtClean="0"/>
              <a:t>いること</a:t>
            </a:r>
            <a:r>
              <a:rPr kumimoji="1" lang="ja-JP" altLang="en-US" b="1" spc="-150" dirty="0" smtClean="0"/>
              <a:t>は解決されない</a:t>
            </a:r>
            <a:endParaRPr kumimoji="1" lang="en-US" altLang="ja-JP" b="1" spc="-15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ja-JP" altLang="en-US" b="1" spc="-150" dirty="0"/>
              <a:t>会場</a:t>
            </a:r>
            <a:r>
              <a:rPr kumimoji="1" lang="ja-JP" altLang="en-US" b="1" spc="-150" dirty="0" smtClean="0"/>
              <a:t>の意見は反映されない</a:t>
            </a:r>
            <a:endParaRPr kumimoji="1" lang="en-US" altLang="ja-JP" b="1" spc="-15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kumimoji="1" lang="ja-JP" altLang="en-US" b="1" spc="-150" dirty="0" smtClean="0"/>
              <a:t>横の繋がりはできない</a:t>
            </a:r>
            <a:endParaRPr kumimoji="1" lang="ja-JP" altLang="en-US" b="1" spc="-15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643668"/>
            <a:ext cx="4041775" cy="639762"/>
          </a:xfrm>
        </p:spPr>
        <p:txBody>
          <a:bodyPr anchor="ctr">
            <a:normAutofit/>
          </a:bodyPr>
          <a:lstStyle/>
          <a:p>
            <a:r>
              <a:rPr kumimoji="1"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　　　ケア・カフェ</a:t>
            </a:r>
            <a:endParaRPr kumimoji="1" lang="ja-JP" altLang="en-US" sz="3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88024" y="2529443"/>
            <a:ext cx="4248472" cy="3960440"/>
          </a:xfr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kumimoji="1" lang="en-US" altLang="ja-JP" sz="800" b="1" spc="-15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kumimoji="1" lang="ja-JP" altLang="en-US" b="1" spc="-150" dirty="0" smtClean="0"/>
              <a:t>いろいろな情報が得られる</a:t>
            </a:r>
            <a:endParaRPr kumimoji="1" lang="en-US" altLang="ja-JP" b="1" spc="-15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ja-JP" altLang="en-US" b="1" spc="-150" dirty="0" smtClean="0"/>
              <a:t>知識が身に付きやすい</a:t>
            </a:r>
            <a:endParaRPr lang="en-US" altLang="ja-JP" b="1" spc="-15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kumimoji="1" lang="ja-JP" altLang="en-US" b="1" spc="-150" dirty="0"/>
              <a:t>どんなこと</a:t>
            </a:r>
            <a:r>
              <a:rPr kumimoji="1" lang="ja-JP" altLang="en-US" b="1" spc="-150" dirty="0" smtClean="0"/>
              <a:t>も聞ける</a:t>
            </a:r>
            <a:endParaRPr kumimoji="1" lang="en-US" altLang="ja-JP" b="1" spc="-150" dirty="0" smtClean="0"/>
          </a:p>
          <a:p>
            <a:pPr>
              <a:buFont typeface="Wingdings" pitchFamily="2" charset="2"/>
              <a:buChar char="ü"/>
            </a:pPr>
            <a:r>
              <a:rPr lang="ja-JP" altLang="en-US" b="1" spc="-150" dirty="0" smtClean="0"/>
              <a:t>「今」困っていることが解決される</a:t>
            </a:r>
            <a:endParaRPr lang="en-US" altLang="ja-JP" b="1" spc="-15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ja-JP" altLang="en-US" b="1" spc="-150" dirty="0" smtClean="0"/>
              <a:t>新たな発見が生まれる</a:t>
            </a:r>
            <a:endParaRPr kumimoji="1" lang="en-US" altLang="ja-JP" b="1" spc="-15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ja-JP" altLang="en-US" b="1" spc="-150" dirty="0"/>
              <a:t>顔</a:t>
            </a:r>
            <a:r>
              <a:rPr lang="ja-JP" altLang="en-US" b="1" spc="-150" dirty="0" smtClean="0"/>
              <a:t>の見える関係ができる</a:t>
            </a:r>
            <a:endParaRPr kumimoji="1" lang="ja-JP" altLang="en-US" b="1" spc="-150" dirty="0"/>
          </a:p>
        </p:txBody>
      </p:sp>
      <p:pic>
        <p:nvPicPr>
          <p:cNvPr id="7" name="Picture 2" descr="C:\Users\AMU\Desktop\ケア・カフェ\カット_コーヒ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11494"/>
            <a:ext cx="1041486" cy="117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7" y="1398810"/>
            <a:ext cx="720080" cy="99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5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5400" dirty="0" smtClean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Introduction</a:t>
            </a:r>
            <a:endParaRPr kumimoji="1" lang="ja-JP" altLang="en-US" sz="5400" dirty="0">
              <a:latin typeface="HGS創英角ﾎﾟｯﾌﾟ体" pitchFamily="50" charset="-128"/>
              <a:ea typeface="HGS創英角ﾎﾟｯﾌﾟ体" pitchFamily="50" charset="-128"/>
              <a:cs typeface="Aharoni" pitchFamily="2" charset="-79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1760" y="1636237"/>
            <a:ext cx="6596809" cy="4824536"/>
          </a:xfrm>
        </p:spPr>
        <p:txBody>
          <a:bodyPr>
            <a:noAutofit/>
          </a:bodyPr>
          <a:lstStyle/>
          <a:p>
            <a:r>
              <a:rPr lang="ja-JP" altLang="en-US" b="1" dirty="0" smtClean="0"/>
              <a:t>自分でしてもつまらないので</a:t>
            </a:r>
            <a:r>
              <a:rPr lang="en-US" altLang="ja-JP" b="1" dirty="0" smtClean="0"/>
              <a:t>…</a:t>
            </a:r>
            <a:endParaRPr lang="en-US" altLang="ja-JP" b="1" dirty="0"/>
          </a:p>
          <a:p>
            <a:r>
              <a:rPr lang="ja-JP" altLang="en-US" b="1" dirty="0"/>
              <a:t>“</a:t>
            </a:r>
            <a:r>
              <a:rPr lang="ja-JP" altLang="en-US" sz="3200" b="1" dirty="0" smtClean="0"/>
              <a:t>他己”紹介</a:t>
            </a:r>
            <a:endParaRPr lang="en-US" altLang="ja-JP" sz="3200" b="1" dirty="0" smtClean="0"/>
          </a:p>
          <a:p>
            <a:pPr lvl="1"/>
            <a:r>
              <a:rPr lang="ja-JP" altLang="en-US" b="1" dirty="0" smtClean="0"/>
              <a:t>隣の人とペアになって</a:t>
            </a:r>
            <a:endParaRPr lang="en-US" altLang="ja-JP" b="1" dirty="0" smtClean="0"/>
          </a:p>
          <a:p>
            <a:pPr lvl="1"/>
            <a:r>
              <a:rPr lang="en-US" altLang="ja-JP" sz="2800" b="1" dirty="0" smtClean="0"/>
              <a:t>1</a:t>
            </a:r>
            <a:r>
              <a:rPr lang="ja-JP" altLang="en-US" sz="2800" b="1" dirty="0" smtClean="0"/>
              <a:t>分づつでインタビュー</a:t>
            </a:r>
            <a:endParaRPr lang="en-US" altLang="ja-JP" sz="2800" b="1" dirty="0" smtClean="0"/>
          </a:p>
          <a:p>
            <a:pPr lvl="1"/>
            <a:r>
              <a:rPr lang="ja-JP" altLang="en-US" b="1" dirty="0" smtClean="0"/>
              <a:t>隣の人</a:t>
            </a:r>
            <a:r>
              <a:rPr lang="ja-JP" altLang="en-US" sz="2800" b="1" dirty="0" smtClean="0"/>
              <a:t>のことをテーブルのメンバーに紹介します</a:t>
            </a:r>
            <a:endParaRPr lang="en-US" altLang="ja-JP" sz="2800" b="1" dirty="0" smtClean="0"/>
          </a:p>
          <a:p>
            <a:r>
              <a:rPr lang="ja-JP" altLang="en-US" b="1" dirty="0" smtClean="0"/>
              <a:t>紹介</a:t>
            </a:r>
            <a:endParaRPr lang="en-US" altLang="ja-JP" b="1" dirty="0" smtClean="0"/>
          </a:p>
          <a:p>
            <a:pPr lvl="1"/>
            <a:r>
              <a:rPr lang="ja-JP" altLang="en-US" sz="2800" b="1" dirty="0" smtClean="0"/>
              <a:t>名前と職業</a:t>
            </a:r>
            <a:endParaRPr lang="en-US" altLang="ja-JP" sz="2800" b="1" dirty="0" smtClean="0"/>
          </a:p>
          <a:p>
            <a:pPr lvl="1"/>
            <a:r>
              <a:rPr lang="ja-JP" altLang="en-US" b="1" dirty="0" smtClean="0"/>
              <a:t>「最近、はまっていること」</a:t>
            </a:r>
            <a:endParaRPr lang="en-US" altLang="ja-JP" sz="28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8" y="1859698"/>
            <a:ext cx="2192625" cy="437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1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5400" dirty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Enjoy </a:t>
            </a:r>
            <a:r>
              <a:rPr lang="en-US" altLang="ja-JP" sz="5400" dirty="0" smtClean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Conversation!</a:t>
            </a:r>
            <a:endParaRPr kumimoji="1" lang="ja-JP" altLang="en-US" sz="5400" dirty="0">
              <a:latin typeface="HGS創英角ﾎﾟｯﾌﾟ体" pitchFamily="50" charset="-128"/>
              <a:ea typeface="HGS創英角ﾎﾟｯﾌﾟ体" pitchFamily="50" charset="-128"/>
              <a:cs typeface="Aharoni" pitchFamily="2" charset="-79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>
            <a:noAutofit/>
          </a:bodyPr>
          <a:lstStyle/>
          <a:p>
            <a:r>
              <a:rPr lang="ja-JP" altLang="en-US" b="1" dirty="0" smtClean="0"/>
              <a:t>おしゃべりを楽しんじゃいましょう！</a:t>
            </a:r>
            <a:endParaRPr lang="en-US" altLang="ja-JP" b="1" dirty="0" smtClean="0"/>
          </a:p>
          <a:p>
            <a:r>
              <a:rPr lang="ja-JP" altLang="en-US" b="1" dirty="0" smtClean="0"/>
              <a:t>何を話してもＯＫ</a:t>
            </a:r>
            <a:endParaRPr lang="en-US" altLang="ja-JP" b="1" dirty="0" smtClean="0"/>
          </a:p>
          <a:p>
            <a:pPr lvl="1"/>
            <a:r>
              <a:rPr lang="ja-JP" altLang="en-US" b="1" dirty="0"/>
              <a:t>日ごろ</a:t>
            </a:r>
            <a:r>
              <a:rPr lang="ja-JP" altLang="en-US" b="1" dirty="0" smtClean="0"/>
              <a:t>から考えていたこと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最近、困っている</a:t>
            </a:r>
            <a:r>
              <a:rPr lang="ja-JP" altLang="en-US" b="1" dirty="0"/>
              <a:t>こと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今、思いついたこと</a:t>
            </a:r>
            <a:endParaRPr lang="en-US" altLang="ja-JP" b="1" dirty="0" smtClean="0"/>
          </a:p>
          <a:p>
            <a:pPr lvl="1"/>
            <a:r>
              <a:rPr lang="ja-JP" altLang="en-US" b="1" dirty="0"/>
              <a:t>これまで</a:t>
            </a:r>
            <a:r>
              <a:rPr lang="ja-JP" altLang="en-US" b="1" dirty="0" smtClean="0"/>
              <a:t>の経験</a:t>
            </a:r>
            <a:endParaRPr lang="en-US" altLang="ja-JP" b="1" dirty="0" smtClean="0"/>
          </a:p>
          <a:p>
            <a:pPr lvl="1"/>
            <a:endParaRPr lang="en-US" altLang="ja-JP" sz="3200" b="1" dirty="0" smtClean="0"/>
          </a:p>
          <a:p>
            <a:endParaRPr kumimoji="1" lang="ja-JP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51169"/>
            <a:ext cx="4211960" cy="280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467544" y="5229200"/>
            <a:ext cx="3600400" cy="1320118"/>
          </a:xfrm>
          <a:prstGeom prst="wedgeRoundRectCallout">
            <a:avLst>
              <a:gd name="adj1" fmla="val -3928"/>
              <a:gd name="adj2" fmla="val -67625"/>
              <a:gd name="adj3" fmla="val 16667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4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テーマから</a:t>
            </a:r>
            <a:endParaRPr lang="en-US" altLang="ja-JP" sz="40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4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外れない</a:t>
            </a:r>
            <a:r>
              <a:rPr kumimoji="1" lang="ja-JP" altLang="en-US" sz="4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よう</a:t>
            </a:r>
            <a:r>
              <a:rPr kumimoji="1" lang="ja-JP" altLang="en-US" sz="40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に</a:t>
            </a:r>
          </a:p>
        </p:txBody>
      </p:sp>
    </p:spTree>
    <p:extLst>
      <p:ext uri="{BB962C8B-B14F-4D97-AF65-F5344CB8AC3E}">
        <p14:creationId xmlns:p14="http://schemas.microsoft.com/office/powerpoint/2010/main" val="32256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456"/>
            <a:ext cx="9144000" cy="756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縦書きタイトル 2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  <a:effectLst>
            <a:outerShdw blurRad="50800" dist="88900" dir="2700000" sx="107000" sy="107000" algn="tl" rotWithShape="0">
              <a:prstClr val="black">
                <a:alpha val="68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ja-JP" sz="8000" dirty="0" smtClean="0">
                <a:solidFill>
                  <a:schemeClr val="bg1"/>
                </a:solidFill>
                <a:effectLst>
                  <a:outerShdw blurRad="38100" dist="63500" dir="3000000" sx="101000" sy="101000" algn="tl">
                    <a:srgbClr val="000000">
                      <a:alpha val="7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Chat 3</a:t>
            </a:r>
            <a:endParaRPr kumimoji="1" lang="ja-JP" altLang="en-US" sz="8000" dirty="0">
              <a:solidFill>
                <a:schemeClr val="bg1"/>
              </a:solidFill>
              <a:effectLst>
                <a:outerShdw blurRad="38100" dist="63500" dir="3000000" sx="101000" sy="101000" algn="tl">
                  <a:srgbClr val="000000">
                    <a:alpha val="73000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8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Let</a:t>
            </a:r>
            <a:r>
              <a:rPr kumimoji="1" lang="en-US" altLang="ja-JP" sz="5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’</a:t>
            </a:r>
            <a:r>
              <a:rPr kumimoji="1" lang="en-US" altLang="ja-JP" sz="5400" dirty="0" smtClean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s Share!</a:t>
            </a:r>
            <a:endParaRPr kumimoji="1" lang="ja-JP" altLang="en-US" sz="5400" dirty="0">
              <a:latin typeface="HGS創英角ﾎﾟｯﾌﾟ体" pitchFamily="50" charset="-128"/>
              <a:ea typeface="HGS創英角ﾎﾟｯﾌﾟ体" pitchFamily="50" charset="-128"/>
              <a:cs typeface="Aharoni" pitchFamily="2" charset="-79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>
            <a:noAutofit/>
          </a:bodyPr>
          <a:lstStyle/>
          <a:p>
            <a:r>
              <a:rPr lang="ja-JP" altLang="en-US" b="1" dirty="0" smtClean="0"/>
              <a:t>テーブルで得られたことは何でしたか？</a:t>
            </a:r>
            <a:endParaRPr lang="en-US" altLang="ja-JP" b="1" dirty="0" smtClean="0"/>
          </a:p>
          <a:p>
            <a:r>
              <a:rPr lang="ja-JP" altLang="en-US" b="1" dirty="0" smtClean="0"/>
              <a:t>マスターが聞きにまいります</a:t>
            </a:r>
            <a:endParaRPr lang="en-US" altLang="ja-JP" b="1" dirty="0" smtClean="0"/>
          </a:p>
          <a:p>
            <a:r>
              <a:rPr lang="ja-JP" altLang="en-US" b="1" dirty="0" smtClean="0"/>
              <a:t>全体で共有しましょう</a:t>
            </a:r>
            <a:endParaRPr lang="en-US" altLang="ja-JP" b="1" dirty="0" smtClean="0"/>
          </a:p>
          <a:p>
            <a:pPr marL="457200" lvl="1" indent="0">
              <a:buNone/>
            </a:pPr>
            <a:endParaRPr lang="en-US" altLang="ja-JP" sz="3200" b="1" dirty="0" smtClean="0"/>
          </a:p>
          <a:p>
            <a:endParaRPr kumimoji="1" lang="ja-JP" altLang="en-US" b="1" dirty="0"/>
          </a:p>
        </p:txBody>
      </p:sp>
      <p:pic>
        <p:nvPicPr>
          <p:cNvPr id="1026" name="Picture 2" descr="business,collaborations,communications,conferences,meetings,men,office workers,people,teamwork,women,workpl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59" y="4221088"/>
            <a:ext cx="4175745" cy="41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470500" y="4293096"/>
            <a:ext cx="3309412" cy="2520280"/>
            <a:chOff x="470500" y="4293096"/>
            <a:chExt cx="3309412" cy="2520280"/>
          </a:xfrm>
        </p:grpSpPr>
        <p:pic>
          <p:nvPicPr>
            <p:cNvPr id="1028" name="Picture 4" descr="お菓子,コーヒー,コーヒーカップ,コーヒーマグ,ドーナッツ,写真,朝食,食べ物,食物,飲料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293096"/>
              <a:ext cx="2520280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 rot="19819223">
              <a:off x="470500" y="4639769"/>
              <a:ext cx="2718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schemeClr val="accent6"/>
                  </a:solidFill>
                  <a:latin typeface="Rockwell Extra Bold" pitchFamily="18" charset="0"/>
                </a:rPr>
                <a:t>Necessary</a:t>
              </a:r>
              <a:endParaRPr kumimoji="1" lang="ja-JP" altLang="en-US" sz="3200" dirty="0">
                <a:solidFill>
                  <a:schemeClr val="accent6"/>
                </a:solidFill>
                <a:latin typeface="Rockwell Extra Bol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08520" y="-27012"/>
            <a:ext cx="2523753" cy="6984404"/>
          </a:xfrm>
          <a:prstGeom prst="rect">
            <a:avLst/>
          </a:prstGeom>
          <a:solidFill>
            <a:srgbClr val="26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7164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 rot="5400000">
            <a:off x="-2283014" y="2864869"/>
            <a:ext cx="6872739" cy="1143000"/>
          </a:xfrm>
        </p:spPr>
        <p:txBody>
          <a:bodyPr>
            <a:noAutofit/>
          </a:bodyPr>
          <a:lstStyle/>
          <a:p>
            <a:r>
              <a:rPr kumimoji="1" lang="en-US" altLang="ja-JP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Chat 4</a:t>
            </a:r>
            <a:endParaRPr kumimoji="1" lang="ja-JP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>
                <a:latin typeface="HGS創英角ﾎﾟｯﾌﾟ体" pitchFamily="50" charset="-128"/>
                <a:ea typeface="HGS創英角ﾎﾟｯﾌﾟ体" pitchFamily="50" charset="-128"/>
                <a:cs typeface="Aharoni" pitchFamily="2" charset="-79"/>
              </a:rPr>
              <a:t>Free Time</a:t>
            </a:r>
            <a:endParaRPr kumimoji="1" lang="ja-JP" altLang="en-US" sz="5400" dirty="0">
              <a:latin typeface="HGS創英角ﾎﾟｯﾌﾟ体" pitchFamily="50" charset="-128"/>
              <a:ea typeface="HGS創英角ﾎﾟｯﾌﾟ体" pitchFamily="50" charset="-128"/>
              <a:cs typeface="Aharoni" pitchFamily="2" charset="-79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>
            <a:noAutofit/>
          </a:bodyPr>
          <a:lstStyle/>
          <a:p>
            <a:r>
              <a:rPr lang="ja-JP" altLang="en-US" b="1" dirty="0"/>
              <a:t>自由</a:t>
            </a:r>
            <a:r>
              <a:rPr lang="ja-JP" altLang="en-US" b="1" dirty="0" smtClean="0"/>
              <a:t>に話しましょう！</a:t>
            </a:r>
            <a:endParaRPr lang="en-US" altLang="ja-JP" b="1" dirty="0" smtClean="0"/>
          </a:p>
          <a:p>
            <a:pPr lvl="1"/>
            <a:r>
              <a:rPr lang="ja-JP" altLang="en-US" sz="3200" b="1" dirty="0" smtClean="0"/>
              <a:t>名刺交換</a:t>
            </a:r>
            <a:endParaRPr lang="en-US" altLang="ja-JP" sz="3200" b="1" dirty="0" smtClean="0"/>
          </a:p>
          <a:p>
            <a:pPr lvl="1"/>
            <a:r>
              <a:rPr lang="ja-JP" altLang="en-US" sz="3200" b="1" dirty="0" smtClean="0"/>
              <a:t>テーブルではできなかった悩み相談</a:t>
            </a:r>
            <a:endParaRPr lang="en-US" altLang="ja-JP" sz="3200" b="1" dirty="0" smtClean="0"/>
          </a:p>
          <a:p>
            <a:pPr lvl="1"/>
            <a:r>
              <a:rPr lang="ja-JP" altLang="en-US" sz="3200" b="1" dirty="0"/>
              <a:t>別</a:t>
            </a:r>
            <a:r>
              <a:rPr lang="ja-JP" altLang="en-US" sz="3200" b="1" dirty="0" smtClean="0"/>
              <a:t>のテーブルの参加者へ</a:t>
            </a:r>
            <a:r>
              <a:rPr lang="ja-JP" altLang="en-US" sz="3200" b="1" dirty="0"/>
              <a:t>質問</a:t>
            </a:r>
            <a:endParaRPr lang="en-US" altLang="ja-JP" sz="3200" b="1" dirty="0" smtClean="0"/>
          </a:p>
          <a:p>
            <a:pPr lvl="1"/>
            <a:r>
              <a:rPr lang="ja-JP" altLang="en-US" sz="3200" b="1" dirty="0" smtClean="0"/>
              <a:t>雑談</a:t>
            </a:r>
            <a:endParaRPr lang="en-US" altLang="ja-JP" sz="3200" b="1" dirty="0" smtClean="0"/>
          </a:p>
          <a:p>
            <a:pPr lvl="1"/>
            <a:r>
              <a:rPr lang="en-US" altLang="ja-JP" sz="3200" b="1" dirty="0" smtClean="0"/>
              <a:t>etc…</a:t>
            </a:r>
          </a:p>
          <a:p>
            <a:pPr lvl="1"/>
            <a:endParaRPr lang="en-US" altLang="ja-JP" sz="3200" b="1" dirty="0" smtClean="0"/>
          </a:p>
          <a:p>
            <a:pPr marL="457200" lvl="1" indent="0">
              <a:buNone/>
            </a:pPr>
            <a:endParaRPr lang="en-US" altLang="ja-JP" sz="3200" b="1" dirty="0" smtClean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017194" y="4637720"/>
            <a:ext cx="3309412" cy="2520280"/>
            <a:chOff x="470500" y="4293096"/>
            <a:chExt cx="3309412" cy="2520280"/>
          </a:xfrm>
        </p:grpSpPr>
        <p:pic>
          <p:nvPicPr>
            <p:cNvPr id="6" name="Picture 4" descr="お菓子,コーヒー,コーヒーカップ,コーヒーマグ,ドーナッツ,写真,朝食,食べ物,食物,飲料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293096"/>
              <a:ext cx="2520280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 rot="19819223">
              <a:off x="470500" y="4639769"/>
              <a:ext cx="2718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schemeClr val="accent6"/>
                  </a:solidFill>
                  <a:latin typeface="Rockwell Extra Bold" pitchFamily="18" charset="0"/>
                </a:rPr>
                <a:t>Necessary</a:t>
              </a:r>
              <a:endParaRPr kumimoji="1" lang="ja-JP" altLang="en-US" sz="3200" dirty="0">
                <a:solidFill>
                  <a:schemeClr val="accent6"/>
                </a:solidFill>
                <a:latin typeface="Rockwell Extra Bold" pitchFamily="18" charset="0"/>
              </a:endParaRPr>
            </a:p>
          </p:txBody>
        </p:sp>
      </p:grpSp>
      <p:pic>
        <p:nvPicPr>
          <p:cNvPr id="2050" name="Picture 2" descr="PC,カフェ,コーヒー,コミュニケーション,コンピューター,スーツ,ノートPC,ノートパソコン,パソコン,ビジネス,フォト,ミーティング,会社員,会話,会議,写真,喫茶店,打ち合わせ,男,男の人,男性,男性社員,話し合い,飲み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2375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06" y="276404"/>
            <a:ext cx="5396230" cy="12661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正方形/長方形 3"/>
          <p:cNvSpPr/>
          <p:nvPr/>
        </p:nvSpPr>
        <p:spPr>
          <a:xfrm>
            <a:off x="323528" y="1700808"/>
            <a:ext cx="8496944" cy="4896544"/>
          </a:xfrm>
          <a:prstGeom prst="rect">
            <a:avLst/>
          </a:prstGeom>
          <a:solidFill>
            <a:srgbClr val="663300"/>
          </a:solidFill>
          <a:ln>
            <a:solidFill>
              <a:schemeClr val="tx1"/>
            </a:solidFill>
          </a:ln>
          <a:effectLst>
            <a:outerShdw blurRad="101600" dist="139700" dir="2700000" algn="tl" rotWithShape="0">
              <a:prstClr val="black">
                <a:alpha val="4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altLang="en-US" sz="32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　</a:t>
            </a:r>
            <a:r>
              <a:rPr lang="ja-JP" sz="32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〔</a:t>
            </a:r>
            <a:r>
              <a:rPr lang="ja-JP" sz="3200" kern="100" dirty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日　時</a:t>
            </a:r>
            <a:r>
              <a:rPr lang="ja-JP" sz="32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〕</a:t>
            </a:r>
            <a:endParaRPr lang="en-US" altLang="ja-JP" sz="3200" kern="100" dirty="0">
              <a:solidFill>
                <a:srgbClr val="FFFFFF"/>
              </a:solidFill>
              <a:effectLst>
                <a:outerShdw dist="63500" dir="2700000" algn="tl">
                  <a:schemeClr val="tx1">
                    <a:alpha val="77000"/>
                  </a:scheme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ja-JP" altLang="en-US" sz="3200" kern="100" spc="6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　　</a:t>
            </a:r>
            <a:r>
              <a:rPr lang="ja-JP" sz="3200" kern="100" spc="6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平成</a:t>
            </a:r>
            <a:r>
              <a:rPr lang="ja-JP" sz="3600" kern="100" spc="600" dirty="0">
                <a:solidFill>
                  <a:srgbClr val="FFFF00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２５</a:t>
            </a:r>
            <a:r>
              <a:rPr lang="ja-JP" sz="3200" kern="100" spc="600" dirty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年</a:t>
            </a:r>
            <a:r>
              <a:rPr lang="ja-JP" sz="3600" kern="100" spc="600" dirty="0">
                <a:solidFill>
                  <a:srgbClr val="FFFF00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２</a:t>
            </a:r>
            <a:r>
              <a:rPr lang="ja-JP" sz="3200" kern="100" spc="600" dirty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月</a:t>
            </a:r>
            <a:r>
              <a:rPr lang="ja-JP" sz="3600" kern="100" spc="600" dirty="0">
                <a:solidFill>
                  <a:srgbClr val="FFFF00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２０</a:t>
            </a:r>
            <a:r>
              <a:rPr lang="ja-JP" sz="3200" kern="100" spc="600" dirty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日</a:t>
            </a:r>
            <a:r>
              <a:rPr lang="en-US" sz="3200" kern="100" spc="600" dirty="0">
                <a:solidFill>
                  <a:srgbClr val="FFFF00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(</a:t>
            </a:r>
            <a:r>
              <a:rPr lang="ja-JP" sz="3200" kern="100" spc="600" dirty="0" smtClean="0">
                <a:solidFill>
                  <a:srgbClr val="FFFF00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水</a:t>
            </a:r>
            <a:r>
              <a:rPr lang="en-US" sz="3200" kern="100" spc="600" dirty="0" smtClean="0">
                <a:solidFill>
                  <a:srgbClr val="FFFF00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)</a:t>
            </a:r>
          </a:p>
          <a:p>
            <a:pPr algn="l">
              <a:spcAft>
                <a:spcPts val="0"/>
              </a:spcAft>
            </a:pPr>
            <a:r>
              <a:rPr lang="ja-JP" altLang="en-US" sz="3200" kern="100" spc="600" dirty="0">
                <a:solidFill>
                  <a:srgbClr val="FFFF00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　</a:t>
            </a:r>
            <a:r>
              <a:rPr lang="ja-JP" altLang="en-US" sz="3200" kern="100" spc="600" dirty="0" smtClean="0">
                <a:solidFill>
                  <a:srgbClr val="FFFF00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　</a:t>
            </a:r>
            <a:r>
              <a:rPr lang="ja-JP" sz="2800" kern="100" spc="6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１８：３０</a:t>
            </a:r>
            <a:r>
              <a:rPr lang="ja-JP" sz="2800" kern="100" spc="600" dirty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〜</a:t>
            </a:r>
            <a:r>
              <a:rPr lang="ja-JP" sz="2800" kern="100" spc="6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２０：３０</a:t>
            </a:r>
            <a:endParaRPr lang="en-US" altLang="ja-JP" sz="2800" kern="100" spc="600" dirty="0" smtClean="0">
              <a:solidFill>
                <a:srgbClr val="FFFFFF"/>
              </a:solidFill>
              <a:effectLst>
                <a:outerShdw dist="63500" dir="2700000" algn="tl">
                  <a:schemeClr val="tx1">
                    <a:alpha val="77000"/>
                  </a:scheme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Times New Roman"/>
            </a:endParaRPr>
          </a:p>
          <a:p>
            <a:pPr algn="l">
              <a:spcAft>
                <a:spcPts val="0"/>
              </a:spcAft>
            </a:pPr>
            <a:endParaRPr lang="ja-JP" sz="3200" kern="100" dirty="0">
              <a:effectLst/>
              <a:latin typeface="HGP創英角ｺﾞｼｯｸUB" pitchFamily="50" charset="-128"/>
              <a:ea typeface="HGP創英角ｺﾞｼｯｸUB" pitchFamily="50" charset="-128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ja-JP" altLang="en-US" sz="32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　</a:t>
            </a:r>
            <a:r>
              <a:rPr lang="ja-JP" sz="32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〔</a:t>
            </a:r>
            <a:r>
              <a:rPr lang="ja-JP" sz="3200" kern="100" dirty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場　所</a:t>
            </a:r>
            <a:r>
              <a:rPr lang="ja-JP" sz="32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〕</a:t>
            </a:r>
            <a:endParaRPr lang="en-US" altLang="ja-JP" sz="3200" kern="100" dirty="0">
              <a:solidFill>
                <a:srgbClr val="FFFFFF"/>
              </a:solidFill>
              <a:effectLst>
                <a:outerShdw dist="63500" dir="2700000" algn="tl">
                  <a:schemeClr val="tx1">
                    <a:alpha val="77000"/>
                  </a:scheme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ja-JP" altLang="en-US" sz="32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　　</a:t>
            </a:r>
            <a:r>
              <a:rPr lang="ja-JP" sz="32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旭川市</a:t>
            </a:r>
            <a:r>
              <a:rPr lang="ja-JP" sz="3200" kern="100" dirty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市民活動交流センター　</a:t>
            </a:r>
            <a:r>
              <a:rPr lang="en-US" sz="3200" kern="100" dirty="0" err="1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CoCoDe</a:t>
            </a:r>
            <a:endParaRPr lang="ja-JP" sz="3200" kern="100" dirty="0">
              <a:effectLst/>
              <a:latin typeface="HGP創英角ｺﾞｼｯｸUB" pitchFamily="50" charset="-128"/>
              <a:ea typeface="HGP創英角ｺﾞｼｯｸUB" pitchFamily="50" charset="-128"/>
              <a:cs typeface="Times New Roman"/>
            </a:endParaRPr>
          </a:p>
          <a:p>
            <a:pPr algn="l">
              <a:spcAft>
                <a:spcPts val="0"/>
              </a:spcAft>
            </a:pPr>
            <a:endParaRPr lang="ja-JP" sz="3200" kern="100" dirty="0">
              <a:effectLst/>
              <a:latin typeface="HGP創英角ｺﾞｼｯｸUB" pitchFamily="50" charset="-128"/>
              <a:ea typeface="HGP創英角ｺﾞｼｯｸUB" pitchFamily="50" charset="-128"/>
              <a:cs typeface="Times New Roman"/>
            </a:endParaRP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ja-JP" altLang="en-US" sz="32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　</a:t>
            </a:r>
            <a:r>
              <a:rPr lang="ja-JP" sz="32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〔</a:t>
            </a:r>
            <a:r>
              <a:rPr lang="ja-JP" sz="3200" kern="100" dirty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テーマ〕</a:t>
            </a:r>
            <a:r>
              <a:rPr lang="en-US" sz="3200" kern="100" dirty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	</a:t>
            </a:r>
            <a:r>
              <a:rPr lang="ja-JP" altLang="en-US" sz="32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　　　　</a:t>
            </a:r>
            <a:r>
              <a:rPr lang="ja-JP" sz="5400" kern="100" spc="6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『</a:t>
            </a:r>
            <a:r>
              <a:rPr lang="ja-JP" sz="5400" kern="100" spc="600" dirty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子ども</a:t>
            </a:r>
            <a:r>
              <a:rPr lang="ja-JP" sz="5400" kern="100" spc="6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』</a:t>
            </a:r>
            <a:endParaRPr lang="en-US" altLang="ja-JP" sz="5400" kern="100" spc="600" dirty="0">
              <a:latin typeface="HGP創英角ｺﾞｼｯｸUB" pitchFamily="50" charset="-128"/>
              <a:ea typeface="HGP創英角ｺﾞｼｯｸUB" pitchFamily="50" charset="-128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ja-JP" altLang="en-US" sz="20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　　</a:t>
            </a:r>
            <a:r>
              <a:rPr lang="ja-JP" sz="20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※</a:t>
            </a:r>
            <a:r>
              <a:rPr lang="ja-JP" sz="2000" kern="100" dirty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子どもの疾患、児童福祉、教育、親子の問題、（に対するケア）に</a:t>
            </a:r>
            <a:r>
              <a:rPr lang="ja-JP" sz="2000" kern="100" dirty="0" smtClean="0">
                <a:solidFill>
                  <a:srgbClr val="FFFFFF"/>
                </a:solidFill>
                <a:effectLst>
                  <a:outerShdw dist="63500" dir="2700000" algn="tl">
                    <a:schemeClr val="tx1">
                      <a:alpha val="77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/>
              </a:rPr>
              <a:t>ついて</a:t>
            </a:r>
            <a:endParaRPr lang="ja-JP" sz="2000" kern="100" dirty="0">
              <a:effectLst/>
              <a:latin typeface="HGP創英角ｺﾞｼｯｸUB" pitchFamily="50" charset="-128"/>
              <a:ea typeface="HGP創英角ｺﾞｼｯｸUB" pitchFamily="50" charset="-128"/>
              <a:cs typeface="Times New Roman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9118" y="493999"/>
            <a:ext cx="866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HGP創英角ﾎﾟｯﾌﾟ体" pitchFamily="50" charset="-128"/>
                <a:ea typeface="HGP創英角ﾎﾟｯﾌﾟ体" pitchFamily="50" charset="-128"/>
              </a:rPr>
              <a:t>次回の</a:t>
            </a:r>
            <a:r>
              <a:rPr kumimoji="1" lang="en-US" altLang="ja-JP" sz="4800" dirty="0" smtClean="0">
                <a:latin typeface="HGP創英角ﾎﾟｯﾌﾟ体" pitchFamily="50" charset="-128"/>
                <a:ea typeface="HGP創英角ﾎﾟｯﾌﾟ体" pitchFamily="50" charset="-128"/>
              </a:rPr>
              <a:t>						</a:t>
            </a:r>
            <a:r>
              <a:rPr kumimoji="1" lang="ja-JP" altLang="en-US" sz="4800" dirty="0" smtClean="0">
                <a:latin typeface="HGP創英角ﾎﾟｯﾌﾟ体" pitchFamily="50" charset="-128"/>
                <a:ea typeface="HGP創英角ﾎﾟｯﾌﾟ体" pitchFamily="50" charset="-128"/>
              </a:rPr>
              <a:t>　　は・・</a:t>
            </a:r>
            <a:endParaRPr kumimoji="1" lang="ja-JP" altLang="en-US" sz="48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5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どうして「カフェ」なの？</a:t>
            </a:r>
            <a:endParaRPr kumimoji="1" lang="ja-JP" altLang="en-US" b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新しいアイデアって、どんなときに浮かぶ？</a:t>
            </a:r>
            <a:endParaRPr kumimoji="1" lang="en-US" altLang="ja-JP" b="1" dirty="0" smtClean="0"/>
          </a:p>
          <a:p>
            <a:r>
              <a:rPr lang="ja-JP" altLang="en-US" b="1" dirty="0"/>
              <a:t>ぼー</a:t>
            </a:r>
            <a:r>
              <a:rPr lang="ja-JP" altLang="en-US" b="1" dirty="0" smtClean="0"/>
              <a:t>っとしてるとき？</a:t>
            </a:r>
            <a:endParaRPr lang="en-US" altLang="ja-JP" b="1" dirty="0" smtClean="0"/>
          </a:p>
          <a:p>
            <a:r>
              <a:rPr lang="ja-JP" altLang="en-US" b="1" dirty="0"/>
              <a:t>友人</a:t>
            </a:r>
            <a:r>
              <a:rPr lang="ja-JP" altLang="en-US" b="1" dirty="0" smtClean="0"/>
              <a:t>と話しているとき？</a:t>
            </a:r>
            <a:endParaRPr lang="en-US" altLang="ja-JP" b="1" dirty="0" smtClean="0"/>
          </a:p>
          <a:p>
            <a:r>
              <a:rPr lang="ja-JP" altLang="en-US" b="1" dirty="0" smtClean="0"/>
              <a:t>自然に触れているとき？</a:t>
            </a:r>
            <a:endParaRPr lang="en-US" altLang="ja-JP" b="1" dirty="0" smtClean="0"/>
          </a:p>
          <a:p>
            <a:r>
              <a:rPr kumimoji="1" lang="ja-JP" altLang="en-US" b="1" dirty="0" smtClean="0"/>
              <a:t>お風呂に入っているとき？</a:t>
            </a:r>
            <a:endParaRPr kumimoji="1" lang="en-US" altLang="ja-JP" b="1" dirty="0" smtClean="0"/>
          </a:p>
          <a:p>
            <a:endParaRPr kumimoji="1" lang="en-US" altLang="ja-JP" b="1" dirty="0" smtClean="0"/>
          </a:p>
          <a:p>
            <a:r>
              <a:rPr kumimoji="1" lang="ja-JP" altLang="en-US" b="1" dirty="0" smtClean="0"/>
              <a:t>それとも・・トイレ中？</a:t>
            </a:r>
            <a:endParaRPr kumimoji="1" lang="ja-JP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335942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23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MU\Desktop\ケア・カフェ\カット_キャ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0" y="707015"/>
            <a:ext cx="7680460" cy="6901117"/>
          </a:xfrm>
          <a:prstGeom prst="rect">
            <a:avLst/>
          </a:prstGeom>
          <a:solidFill>
            <a:srgbClr val="000000">
              <a:alpha val="50196"/>
            </a:srgbClr>
          </a:solidFill>
        </p:spPr>
      </p:pic>
      <p:sp>
        <p:nvSpPr>
          <p:cNvPr id="8" name="正方形/長方形 7"/>
          <p:cNvSpPr/>
          <p:nvPr/>
        </p:nvSpPr>
        <p:spPr>
          <a:xfrm>
            <a:off x="387927" y="847444"/>
            <a:ext cx="8496944" cy="583264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どうして「カフェ」なの？</a:t>
            </a:r>
            <a:endParaRPr kumimoji="1" lang="ja-JP" altLang="en-US" b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2836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000" dirty="0" smtClean="0">
                <a:solidFill>
                  <a:schemeClr val="bg2">
                    <a:lumMod val="90000"/>
                  </a:schemeClr>
                </a:solidFill>
                <a:effectLst>
                  <a:glow rad="152400">
                    <a:srgbClr val="261300">
                      <a:alpha val="94000"/>
                    </a:srgb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カフェ</a:t>
            </a:r>
            <a:r>
              <a:rPr lang="ja-JP" altLang="en-US" sz="4000" dirty="0">
                <a:solidFill>
                  <a:schemeClr val="bg2">
                    <a:lumMod val="90000"/>
                  </a:schemeClr>
                </a:solidFill>
                <a:effectLst>
                  <a:glow rad="152400">
                    <a:srgbClr val="261300">
                      <a:alpha val="94000"/>
                    </a:srgb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で</a:t>
            </a:r>
            <a:r>
              <a:rPr lang="ja-JP" altLang="en-US" sz="4000" dirty="0" smtClean="0">
                <a:solidFill>
                  <a:schemeClr val="bg2">
                    <a:lumMod val="90000"/>
                  </a:schemeClr>
                </a:solidFill>
                <a:effectLst>
                  <a:glow rad="152400">
                    <a:srgbClr val="261300">
                      <a:alpha val="94000"/>
                    </a:srgb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のおしゃべりのような</a:t>
            </a:r>
            <a:endParaRPr lang="en-US" altLang="ja-JP" sz="4000" dirty="0" smtClean="0">
              <a:solidFill>
                <a:schemeClr val="bg2">
                  <a:lumMod val="90000"/>
                </a:schemeClr>
              </a:solidFill>
              <a:effectLst>
                <a:glow rad="152400">
                  <a:srgbClr val="261300">
                    <a:alpha val="94000"/>
                  </a:srgbClr>
                </a:glo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algn="ctr">
              <a:buNone/>
            </a:pPr>
            <a:r>
              <a:rPr lang="ja-JP" altLang="en-US" sz="4000" dirty="0" smtClean="0">
                <a:solidFill>
                  <a:schemeClr val="bg2">
                    <a:lumMod val="90000"/>
                  </a:schemeClr>
                </a:solidFill>
                <a:effectLst>
                  <a:glow rad="152400">
                    <a:srgbClr val="261300">
                      <a:alpha val="94000"/>
                    </a:srgb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オープンで自由な会話からこそ</a:t>
            </a:r>
            <a:endParaRPr lang="en-US" altLang="ja-JP" sz="4000" dirty="0" smtClean="0">
              <a:solidFill>
                <a:schemeClr val="bg2">
                  <a:lumMod val="90000"/>
                </a:schemeClr>
              </a:solidFill>
              <a:effectLst>
                <a:glow rad="152400">
                  <a:srgbClr val="261300">
                    <a:alpha val="94000"/>
                  </a:srgbClr>
                </a:glo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algn="ctr">
              <a:buNone/>
            </a:pPr>
            <a:r>
              <a:rPr lang="ja-JP" altLang="en-US" sz="4000" dirty="0" smtClean="0">
                <a:solidFill>
                  <a:schemeClr val="bg2">
                    <a:lumMod val="90000"/>
                  </a:schemeClr>
                </a:solidFill>
                <a:effectLst>
                  <a:glow rad="152400">
                    <a:srgbClr val="261300">
                      <a:alpha val="94000"/>
                    </a:srgb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生き生きとした意見交換や</a:t>
            </a:r>
            <a:endParaRPr lang="en-US" altLang="ja-JP" sz="4000" dirty="0" smtClean="0">
              <a:solidFill>
                <a:schemeClr val="bg2">
                  <a:lumMod val="90000"/>
                </a:schemeClr>
              </a:solidFill>
              <a:effectLst>
                <a:glow rad="152400">
                  <a:srgbClr val="261300">
                    <a:alpha val="94000"/>
                  </a:srgbClr>
                </a:glo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algn="ctr">
              <a:buNone/>
            </a:pPr>
            <a:r>
              <a:rPr lang="ja-JP" altLang="en-US" sz="4000" dirty="0" smtClean="0">
                <a:solidFill>
                  <a:schemeClr val="bg2">
                    <a:lumMod val="90000"/>
                  </a:schemeClr>
                </a:solidFill>
                <a:effectLst>
                  <a:glow rad="152400">
                    <a:srgbClr val="261300">
                      <a:alpha val="94000"/>
                    </a:srgb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新しい発想が生まれる</a:t>
            </a:r>
            <a:endParaRPr lang="en-US" altLang="ja-JP" sz="4000" dirty="0" smtClean="0">
              <a:solidFill>
                <a:schemeClr val="bg2">
                  <a:lumMod val="90000"/>
                </a:schemeClr>
              </a:solidFill>
              <a:effectLst>
                <a:glow rad="152400">
                  <a:srgbClr val="261300">
                    <a:alpha val="94000"/>
                  </a:srgbClr>
                </a:glo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4067944" y="4707094"/>
            <a:ext cx="1008112" cy="792088"/>
          </a:xfrm>
          <a:prstGeom prst="downArrow">
            <a:avLst/>
          </a:prstGeom>
          <a:solidFill>
            <a:srgbClr val="0033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9108" y="5708575"/>
            <a:ext cx="916310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4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新しい話し合いの方法</a:t>
            </a:r>
          </a:p>
        </p:txBody>
      </p:sp>
    </p:spTree>
    <p:extLst>
      <p:ext uri="{BB962C8B-B14F-4D97-AF65-F5344CB8AC3E}">
        <p14:creationId xmlns:p14="http://schemas.microsoft.com/office/powerpoint/2010/main" val="14746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ja-JP" altLang="en-US" b="1" dirty="0" smtClean="0"/>
              <a:t>「カフェ」の効用</a:t>
            </a:r>
            <a:endParaRPr kumimoji="1" lang="ja-JP" altLang="en-US" b="1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-300275" y="1512751"/>
            <a:ext cx="5184576" cy="5112568"/>
            <a:chOff x="3347864" y="1196752"/>
            <a:chExt cx="5184576" cy="5112568"/>
          </a:xfrm>
        </p:grpSpPr>
        <p:graphicFrame>
          <p:nvGraphicFramePr>
            <p:cNvPr id="4" name="図表 3"/>
            <p:cNvGraphicFramePr/>
            <p:nvPr>
              <p:extLst>
                <p:ext uri="{D42A27DB-BD31-4B8C-83A1-F6EECF244321}">
                  <p14:modId xmlns:p14="http://schemas.microsoft.com/office/powerpoint/2010/main" val="203009680"/>
                </p:ext>
              </p:extLst>
            </p:nvPr>
          </p:nvGraphicFramePr>
          <p:xfrm>
            <a:off x="3347864" y="1196752"/>
            <a:ext cx="5184576" cy="51125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テキスト ボックス 4"/>
            <p:cNvSpPr txBox="1"/>
            <p:nvPr/>
          </p:nvSpPr>
          <p:spPr>
            <a:xfrm>
              <a:off x="5505082" y="1904281"/>
              <a:ext cx="1440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会話が</a:t>
              </a:r>
            </a:p>
            <a:p>
              <a:pPr algn="ctr"/>
              <a:r>
                <a:rPr lang="ja-JP" alt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弾む</a:t>
              </a:r>
              <a:endPara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303996" y="3302258"/>
              <a:ext cx="15394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フェア</a:t>
              </a:r>
              <a:r>
                <a:rPr lang="ja-JP" alt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な</a:t>
              </a:r>
              <a:endParaRPr kumimoji="1"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kumimoji="1" lang="ja-JP" alt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関係</a:t>
              </a:r>
              <a:endParaRPr kumimoji="1"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055170" y="4221088"/>
              <a:ext cx="21549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00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オープン</a:t>
              </a:r>
              <a:endParaRPr kumimoji="1" lang="en-US" altLang="ja-JP" sz="40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ctr"/>
              <a:r>
                <a:rPr lang="ja-JP" altLang="en-US" sz="400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マインド</a:t>
              </a:r>
              <a:endParaRPr kumimoji="1" lang="ja-JP" altLang="en-US" sz="40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10" name="ストライプ矢印 9"/>
          <p:cNvSpPr/>
          <p:nvPr/>
        </p:nvSpPr>
        <p:spPr>
          <a:xfrm>
            <a:off x="4514055" y="2564904"/>
            <a:ext cx="835969" cy="90155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52798" y="3222418"/>
            <a:ext cx="3279701" cy="75713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5400" dirty="0" smtClean="0">
                <a:latin typeface="HGP創英角ﾎﾟｯﾌﾟ体" pitchFamily="50" charset="-128"/>
                <a:ea typeface="HGP創英角ﾎﾟｯﾌﾟ体" pitchFamily="50" charset="-128"/>
              </a:rPr>
              <a:t>関係づくり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09948" y="1835559"/>
            <a:ext cx="3026663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>
                <a:latin typeface="HGP創英角ﾎﾟｯﾌﾟ体" pitchFamily="50" charset="-128"/>
                <a:ea typeface="HGP創英角ﾎﾟｯﾌﾟ体" pitchFamily="50" charset="-128"/>
              </a:rPr>
              <a:t>問題解決</a:t>
            </a:r>
            <a:endParaRPr lang="en-US" altLang="ja-JP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82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08648" y="274638"/>
            <a:ext cx="5799856" cy="1143000"/>
          </a:xfrm>
        </p:spPr>
        <p:txBody>
          <a:bodyPr/>
          <a:lstStyle/>
          <a:p>
            <a:r>
              <a:rPr kumimoji="1" lang="ja-JP" altLang="en-US" b="1" dirty="0" smtClean="0"/>
              <a:t>の目的</a:t>
            </a:r>
            <a:endParaRPr kumimoji="1" lang="ja-JP" altLang="en-US" b="1" dirty="0"/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2009092857"/>
              </p:ext>
            </p:extLst>
          </p:nvPr>
        </p:nvGraphicFramePr>
        <p:xfrm>
          <a:off x="0" y="1268760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AMU\AppData\Local\Microsoft\Windows\Temporary Internet Files\Content.Outlook\IXEFL20B\ケアカフェ_ロゴ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03" y="358457"/>
            <a:ext cx="3810000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57600" y="274638"/>
            <a:ext cx="4834880" cy="1143000"/>
          </a:xfrm>
        </p:spPr>
        <p:txBody>
          <a:bodyPr/>
          <a:lstStyle/>
          <a:p>
            <a:r>
              <a:rPr kumimoji="1" lang="ja-JP" altLang="en-US" b="1" dirty="0" smtClean="0"/>
              <a:t>の</a:t>
            </a:r>
            <a:r>
              <a:rPr lang="ja-JP" altLang="en-US" b="1" dirty="0"/>
              <a:t>コンセプト</a:t>
            </a:r>
            <a:endParaRPr kumimoji="1" lang="ja-JP" altLang="en-US" b="1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499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AMU\AppData\Local\Microsoft\Windows\Temporary Internet Files\Content.Outlook\IXEFL20B\ケアカフェ_ロゴ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8457"/>
            <a:ext cx="3810000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976664" cy="1143000"/>
          </a:xfrm>
        </p:spPr>
        <p:txBody>
          <a:bodyPr/>
          <a:lstStyle/>
          <a:p>
            <a:r>
              <a:rPr kumimoji="1" lang="ja-JP" altLang="en-US" b="1" dirty="0" smtClean="0"/>
              <a:t>　の進め方</a:t>
            </a:r>
            <a:endParaRPr kumimoji="1" lang="ja-JP" altLang="en-US" b="1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533725"/>
              </p:ext>
            </p:extLst>
          </p:nvPr>
        </p:nvGraphicFramePr>
        <p:xfrm>
          <a:off x="15305" y="1456764"/>
          <a:ext cx="9100260" cy="490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大波 7"/>
          <p:cNvSpPr/>
          <p:nvPr/>
        </p:nvSpPr>
        <p:spPr>
          <a:xfrm>
            <a:off x="92898" y="3284984"/>
            <a:ext cx="1440160" cy="1152128"/>
          </a:xfrm>
          <a:prstGeom prst="wav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Chat1</a:t>
            </a:r>
            <a:endParaRPr kumimoji="1" lang="ja-JP" altLang="en-US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大波 8"/>
          <p:cNvSpPr/>
          <p:nvPr/>
        </p:nvSpPr>
        <p:spPr>
          <a:xfrm>
            <a:off x="7578242" y="4168816"/>
            <a:ext cx="1440160" cy="1152128"/>
          </a:xfrm>
          <a:prstGeom prst="wav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Chat2</a:t>
            </a:r>
            <a:endParaRPr kumimoji="1" lang="ja-JP" altLang="en-US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大波 9"/>
          <p:cNvSpPr/>
          <p:nvPr/>
        </p:nvSpPr>
        <p:spPr>
          <a:xfrm>
            <a:off x="7561709" y="1772816"/>
            <a:ext cx="1440160" cy="1152128"/>
          </a:xfrm>
          <a:prstGeom prst="wav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Chat3</a:t>
            </a:r>
            <a:endParaRPr kumimoji="1" lang="ja-JP" altLang="en-US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23992" y="6360775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実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は</a:t>
            </a:r>
            <a:r>
              <a:rPr lang="en-US" altLang="ja-JP" sz="2000" dirty="0" smtClean="0">
                <a:latin typeface="HGP創英角ﾎﾟｯﾌﾟ体" pitchFamily="50" charset="-128"/>
                <a:ea typeface="HGP創英角ﾎﾟｯﾌﾟ体" pitchFamily="50" charset="-128"/>
              </a:rPr>
              <a:t>Chat4</a:t>
            </a:r>
            <a:r>
              <a:rPr kumimoji="1" lang="ja-JP" altLang="en-US" sz="2000" dirty="0" err="1" smtClean="0">
                <a:latin typeface="HGP創英角ﾎﾟｯﾌﾟ体" pitchFamily="50" charset="-128"/>
                <a:ea typeface="HGP創英角ﾎﾟｯﾌﾟ体" pitchFamily="50" charset="-128"/>
              </a:rPr>
              <a:t>も・・</a:t>
            </a:r>
            <a:r>
              <a:rPr kumimoji="1"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・</a:t>
            </a:r>
            <a:endParaRPr kumimoji="1"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4" name="Picture 2" descr="C:\Users\AMU\AppData\Local\Microsoft\Windows\Temporary Internet Files\Content.Outlook\IXEFL20B\ケアカフェ_ロゴ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8457"/>
            <a:ext cx="3810000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ja-JP" altLang="en-US" b="1" dirty="0" smtClean="0">
                <a:latin typeface="HGP創英角ﾎﾟｯﾌﾟ体" pitchFamily="50" charset="-128"/>
                <a:ea typeface="HGP創英角ﾎﾟｯﾌﾟ体" pitchFamily="50" charset="-128"/>
              </a:rPr>
              <a:t>本日の</a:t>
            </a:r>
            <a:r>
              <a:rPr lang="ja-JP" altLang="en-US" b="1" dirty="0">
                <a:latin typeface="HGP創英角ﾎﾟｯﾌﾟ体" pitchFamily="50" charset="-128"/>
                <a:ea typeface="HGP創英角ﾎﾟｯﾌﾟ体" pitchFamily="50" charset="-128"/>
              </a:rPr>
              <a:t>テーマ</a:t>
            </a:r>
            <a:endParaRPr kumimoji="1" lang="ja-JP" altLang="en-US" b="1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8874"/>
            <a:ext cx="8712968" cy="513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51520" y="315548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GP創英角ｺﾞｼｯｸUB" pitchFamily="50" charset="-128"/>
                <a:ea typeface="HGP創英角ｺﾞｼｯｸUB" pitchFamily="50" charset="-128"/>
              </a:rPr>
              <a:t>認知症</a:t>
            </a:r>
            <a:endParaRPr kumimoji="1" lang="ja-JP" altLang="en-US" sz="9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71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673</Words>
  <Application>Microsoft Office PowerPoint</Application>
  <PresentationFormat>画面に合わせる (4:3)</PresentationFormat>
  <Paragraphs>192</Paragraphs>
  <Slides>26</Slides>
  <Notes>25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​​テーマ</vt:lpstr>
      <vt:lpstr>PowerPoint プレゼンテーション</vt:lpstr>
      <vt:lpstr>講演会とケア・カフェの違い</vt:lpstr>
      <vt:lpstr>どうして「カフェ」なの？</vt:lpstr>
      <vt:lpstr>どうして「カフェ」なの？</vt:lpstr>
      <vt:lpstr>「カフェ」の効用</vt:lpstr>
      <vt:lpstr>の目的</vt:lpstr>
      <vt:lpstr>のコンセプト</vt:lpstr>
      <vt:lpstr>　の進め方</vt:lpstr>
      <vt:lpstr>本日のテーマ</vt:lpstr>
      <vt:lpstr>Chat 1</vt:lpstr>
      <vt:lpstr>First Contact</vt:lpstr>
      <vt:lpstr>Enjoy Conversation!</vt:lpstr>
      <vt:lpstr>Enjoy writing &amp; drawing!</vt:lpstr>
      <vt:lpstr>Table Host</vt:lpstr>
      <vt:lpstr>Introduction</vt:lpstr>
      <vt:lpstr>Enjoy Conversation!</vt:lpstr>
      <vt:lpstr>Chat 2</vt:lpstr>
      <vt:lpstr>Second Contact</vt:lpstr>
      <vt:lpstr>PowerPoint プレゼンテーション</vt:lpstr>
      <vt:lpstr>Introduction</vt:lpstr>
      <vt:lpstr>Enjoy Conversation!</vt:lpstr>
      <vt:lpstr>Chat 3</vt:lpstr>
      <vt:lpstr>Let’s Share!</vt:lpstr>
      <vt:lpstr>Chat 4</vt:lpstr>
      <vt:lpstr>Free Time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AMU</dc:creator>
  <cp:lastModifiedBy>ABE</cp:lastModifiedBy>
  <cp:revision>242</cp:revision>
  <dcterms:created xsi:type="dcterms:W3CDTF">2012-10-22T11:34:24Z</dcterms:created>
  <dcterms:modified xsi:type="dcterms:W3CDTF">2013-02-02T02:37:37Z</dcterms:modified>
</cp:coreProperties>
</file>