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7" r:id="rId2"/>
    <p:sldId id="256" r:id="rId3"/>
    <p:sldId id="281" r:id="rId4"/>
    <p:sldId id="258" r:id="rId5"/>
    <p:sldId id="260" r:id="rId6"/>
    <p:sldId id="259" r:id="rId7"/>
    <p:sldId id="283" r:id="rId8"/>
    <p:sldId id="284" r:id="rId9"/>
    <p:sldId id="304" r:id="rId10"/>
    <p:sldId id="285" r:id="rId11"/>
    <p:sldId id="287" r:id="rId12"/>
    <p:sldId id="288" r:id="rId13"/>
    <p:sldId id="289" r:id="rId14"/>
    <p:sldId id="313" r:id="rId15"/>
    <p:sldId id="286" r:id="rId16"/>
    <p:sldId id="312" r:id="rId17"/>
    <p:sldId id="308" r:id="rId18"/>
    <p:sldId id="301" r:id="rId19"/>
    <p:sldId id="309" r:id="rId20"/>
    <p:sldId id="310" r:id="rId21"/>
    <p:sldId id="311" r:id="rId22"/>
    <p:sldId id="277" r:id="rId23"/>
    <p:sldId id="290" r:id="rId24"/>
    <p:sldId id="292" r:id="rId25"/>
    <p:sldId id="293" r:id="rId26"/>
    <p:sldId id="294" r:id="rId27"/>
    <p:sldId id="299" r:id="rId28"/>
    <p:sldId id="295" r:id="rId29"/>
    <p:sldId id="302" r:id="rId30"/>
    <p:sldId id="296" r:id="rId31"/>
    <p:sldId id="297" r:id="rId32"/>
    <p:sldId id="298" r:id="rId33"/>
    <p:sldId id="305" r:id="rId34"/>
    <p:sldId id="303" r:id="rId35"/>
    <p:sldId id="291" r:id="rId36"/>
    <p:sldId id="300" r:id="rId37"/>
    <p:sldId id="306" r:id="rId38"/>
    <p:sldId id="307" r:id="rId39"/>
    <p:sldId id="314" r:id="rId40"/>
    <p:sldId id="31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76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27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01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72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22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4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09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78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37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25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87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DF04743-6366-4DB2-BCAE-7B670107A686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563751E-AD01-4B24-93DE-755FD19BD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1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B0922A-B98A-4722-A614-7E22F5FEE3A3}"/>
              </a:ext>
            </a:extLst>
          </p:cNvPr>
          <p:cNvSpPr txBox="1"/>
          <p:nvPr/>
        </p:nvSpPr>
        <p:spPr>
          <a:xfrm>
            <a:off x="1111873" y="936010"/>
            <a:ext cx="96868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＜ </a:t>
            </a:r>
            <a:r>
              <a:rPr lang="ja-JP" altLang="ja-JP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岩歯</a:t>
            </a:r>
            <a:r>
              <a:rPr lang="ja-JP" altLang="en-US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緊急セミナー ＞</a:t>
            </a:r>
            <a:endParaRPr lang="en-US" altLang="ja-JP" sz="6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ja-JP" altLang="ja-JP" sz="6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</a:t>
            </a:r>
            <a:r>
              <a:rPr lang="ja-JP" altLang="ja-JP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６月</a:t>
            </a:r>
            <a:r>
              <a:rPr lang="en-US" altLang="ja-JP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25</a:t>
            </a:r>
            <a:r>
              <a:rPr lang="ja-JP" altLang="ja-JP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日（</a:t>
            </a:r>
            <a:r>
              <a:rPr lang="ja-JP" altLang="en-US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木</a:t>
            </a:r>
            <a:r>
              <a:rPr lang="ja-JP" altLang="ja-JP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）</a:t>
            </a:r>
            <a:r>
              <a:rPr lang="en-US" altLang="ja-JP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</a:t>
            </a:r>
            <a:r>
              <a:rPr lang="ja-JP" altLang="ja-JP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：３０～</a:t>
            </a:r>
            <a:r>
              <a:rPr lang="ja-JP" altLang="en-US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endParaRPr lang="en-US" altLang="ja-JP" sz="6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6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　　　　　ＺＯＯＭにて</a:t>
            </a:r>
            <a:endParaRPr lang="ja-JP" altLang="ja-JP" sz="6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590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1FA03F2-AEBE-4ADF-8710-1D3B076A8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" y="0"/>
            <a:ext cx="1036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1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0063570-5FC5-4757-95A0-538A4E13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99" y="0"/>
            <a:ext cx="10250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0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5F716F5-44B7-4C72-9CDE-CA319B66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1" y="0"/>
            <a:ext cx="1014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46DBC7D5-CF55-400B-A670-6C2301161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7" y="0"/>
            <a:ext cx="1150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2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25F8D8-BAAE-485C-B4B0-5E58453732DE}"/>
              </a:ext>
            </a:extLst>
          </p:cNvPr>
          <p:cNvSpPr txBox="1"/>
          <p:nvPr/>
        </p:nvSpPr>
        <p:spPr>
          <a:xfrm>
            <a:off x="546538" y="2274838"/>
            <a:ext cx="11645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北海道中央労災病院</a:t>
            </a:r>
            <a:endParaRPr lang="en-US" altLang="ja-JP" sz="7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7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における対応について</a:t>
            </a:r>
            <a:endParaRPr lang="en-US" altLang="ja-JP" sz="7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07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の書かれた紙&#10;&#10;自動的に生成された説明">
            <a:extLst>
              <a:ext uri="{FF2B5EF4-FFF2-40B4-BE49-F238E27FC236}">
                <a16:creationId xmlns:a16="http://schemas.microsoft.com/office/drawing/2014/main" id="{D6F5A22D-F7AD-4C92-87A5-F8ACEE7A2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69" y="0"/>
            <a:ext cx="5854262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0E5259-BD15-4F32-9849-6FAC60D144F5}"/>
              </a:ext>
            </a:extLst>
          </p:cNvPr>
          <p:cNvSpPr txBox="1"/>
          <p:nvPr/>
        </p:nvSpPr>
        <p:spPr>
          <a:xfrm>
            <a:off x="9929335" y="404454"/>
            <a:ext cx="738664" cy="60490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dirty="0"/>
              <a:t>北海道中央労災病院の問診票</a:t>
            </a:r>
          </a:p>
        </p:txBody>
      </p:sp>
    </p:spTree>
    <p:extLst>
      <p:ext uri="{BB962C8B-B14F-4D97-AF65-F5344CB8AC3E}">
        <p14:creationId xmlns:p14="http://schemas.microsoft.com/office/powerpoint/2010/main" val="39758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25F8D8-BAAE-485C-B4B0-5E58453732DE}"/>
              </a:ext>
            </a:extLst>
          </p:cNvPr>
          <p:cNvSpPr txBox="1"/>
          <p:nvPr/>
        </p:nvSpPr>
        <p:spPr>
          <a:xfrm>
            <a:off x="856593" y="2767280"/>
            <a:ext cx="10478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次亜塩素酸水について</a:t>
            </a:r>
            <a:endParaRPr lang="en-US" altLang="ja-JP" sz="8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30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時計, 記号 が含まれている画像&#10;&#10;自動的に生成された説明">
            <a:extLst>
              <a:ext uri="{FF2B5EF4-FFF2-40B4-BE49-F238E27FC236}">
                <a16:creationId xmlns:a16="http://schemas.microsoft.com/office/drawing/2014/main" id="{F962B147-4BFC-4095-BCEA-2C37226D0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0" y="123990"/>
            <a:ext cx="3775348" cy="356514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C80F3C3-6E42-49C0-AE98-FA4B197A9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1" y="1145629"/>
            <a:ext cx="8053059" cy="55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30140C6-355C-43CB-9AF8-FAF13864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83" y="0"/>
            <a:ext cx="8275433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BEC242-99A9-4F4C-AE2E-BE6B1DD20F9D}"/>
              </a:ext>
            </a:extLst>
          </p:cNvPr>
          <p:cNvSpPr txBox="1"/>
          <p:nvPr/>
        </p:nvSpPr>
        <p:spPr>
          <a:xfrm>
            <a:off x="10753663" y="503840"/>
            <a:ext cx="923330" cy="58503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dirty="0"/>
              <a:t>次亜塩素酸水について</a:t>
            </a:r>
          </a:p>
        </p:txBody>
      </p:sp>
    </p:spTree>
    <p:extLst>
      <p:ext uri="{BB962C8B-B14F-4D97-AF65-F5344CB8AC3E}">
        <p14:creationId xmlns:p14="http://schemas.microsoft.com/office/powerpoint/2010/main" val="199091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11FCD3C4-FFC3-4C38-98AE-4D583DA86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0"/>
            <a:ext cx="9210675" cy="685800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2258B1E-D66E-433B-B1A0-9F3ADD95CE3A}"/>
              </a:ext>
            </a:extLst>
          </p:cNvPr>
          <p:cNvCxnSpPr/>
          <p:nvPr/>
        </p:nvCxnSpPr>
        <p:spPr>
          <a:xfrm>
            <a:off x="3142593" y="578069"/>
            <a:ext cx="4225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11AA559-8308-4456-916A-317D6E0DE6A1}"/>
              </a:ext>
            </a:extLst>
          </p:cNvPr>
          <p:cNvCxnSpPr>
            <a:cxnSpLocks/>
          </p:cNvCxnSpPr>
          <p:nvPr/>
        </p:nvCxnSpPr>
        <p:spPr>
          <a:xfrm>
            <a:off x="4461642" y="898635"/>
            <a:ext cx="5428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1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B0922A-B98A-4722-A614-7E22F5FEE3A3}"/>
              </a:ext>
            </a:extLst>
          </p:cNvPr>
          <p:cNvSpPr txBox="1"/>
          <p:nvPr/>
        </p:nvSpPr>
        <p:spPr>
          <a:xfrm>
            <a:off x="96012" y="86916"/>
            <a:ext cx="119999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＜ </a:t>
            </a:r>
            <a:r>
              <a:rPr lang="ja-JP" altLang="ja-JP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岩歯</a:t>
            </a:r>
            <a:r>
              <a:rPr lang="ja-JP" altLang="en-US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緊急セミナー ＞</a:t>
            </a:r>
            <a:endParaRPr lang="en-US" altLang="ja-JP" sz="6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ja-JP" altLang="ja-JP" sz="6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6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3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 </a:t>
            </a:r>
            <a:r>
              <a:rPr lang="ja-JP" altLang="en-US" sz="3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セミナー中は「ミュート」にしてください。</a:t>
            </a:r>
            <a:endParaRPr lang="en-US" altLang="ja-JP" sz="3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3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カーソルを動かすと上記が表示されます。　　　　</a:t>
            </a: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スピーカーの設定はＯＫ？↑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3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</a:t>
            </a:r>
            <a:endParaRPr lang="en-US" altLang="ja-JP" sz="3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3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　　　　　　　　　　スマホの場合はどこかをタップすると出ます</a:t>
            </a:r>
            <a:endParaRPr lang="en-US" altLang="ja-JP" sz="3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3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3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　　　　　　　　　　　　　　　　←赤斜線の状態にしてください</a:t>
            </a:r>
            <a:endParaRPr lang="en-US" altLang="ja-JP" sz="3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3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3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　 </a:t>
            </a:r>
            <a:r>
              <a:rPr lang="ja-JP" altLang="en-US" sz="4400" dirty="0">
                <a:solidFill>
                  <a:srgbClr val="7030A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 開催まで少しお待ちください ～</a:t>
            </a:r>
            <a:endParaRPr lang="ja-JP" altLang="ja-JP" sz="4400" dirty="0">
              <a:solidFill>
                <a:srgbClr val="7030A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76A7C5-E14C-4167-8433-5331AFFF0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0" y="1568792"/>
            <a:ext cx="7686675" cy="6667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3C36782-94A1-4D10-B88C-53CBC536B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9799"/>
            <a:ext cx="995982" cy="703046"/>
          </a:xfrm>
          <a:prstGeom prst="rect">
            <a:avLst/>
          </a:prstGeom>
        </p:spPr>
      </p:pic>
      <p:pic>
        <p:nvPicPr>
          <p:cNvPr id="10" name="図 9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E58B73D-7D8E-4856-97F4-35C3F23CA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3717418"/>
            <a:ext cx="3733800" cy="666750"/>
          </a:xfrm>
          <a:prstGeom prst="rect">
            <a:avLst/>
          </a:prstGeom>
        </p:spPr>
      </p:pic>
      <p:pic>
        <p:nvPicPr>
          <p:cNvPr id="12" name="図 11" descr="テキスト, 記号, ブラック, 赤 が含まれている画像&#10;&#10;自動的に生成された説明">
            <a:extLst>
              <a:ext uri="{FF2B5EF4-FFF2-40B4-BE49-F238E27FC236}">
                <a16:creationId xmlns:a16="http://schemas.microsoft.com/office/drawing/2014/main" id="{1789EB22-77C4-4C0B-8F30-117239A52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98" y="416100"/>
            <a:ext cx="2269236" cy="2513824"/>
          </a:xfrm>
          <a:prstGeom prst="rect">
            <a:avLst/>
          </a:prstGeom>
        </p:spPr>
      </p:pic>
      <p:sp>
        <p:nvSpPr>
          <p:cNvPr id="15" name="矢印: 折線 14">
            <a:extLst>
              <a:ext uri="{FF2B5EF4-FFF2-40B4-BE49-F238E27FC236}">
                <a16:creationId xmlns:a16="http://schemas.microsoft.com/office/drawing/2014/main" id="{8145E610-3883-4988-9A8C-11EF5B2CAAE7}"/>
              </a:ext>
            </a:extLst>
          </p:cNvPr>
          <p:cNvSpPr/>
          <p:nvPr/>
        </p:nvSpPr>
        <p:spPr>
          <a:xfrm>
            <a:off x="1353312" y="1243586"/>
            <a:ext cx="7851648" cy="524254"/>
          </a:xfrm>
          <a:prstGeom prst="bentArrow">
            <a:avLst>
              <a:gd name="adj1" fmla="val 36628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矢印: 上 15">
            <a:extLst>
              <a:ext uri="{FF2B5EF4-FFF2-40B4-BE49-F238E27FC236}">
                <a16:creationId xmlns:a16="http://schemas.microsoft.com/office/drawing/2014/main" id="{ED12D3BF-F92C-4D77-954F-50FBA449797F}"/>
              </a:ext>
            </a:extLst>
          </p:cNvPr>
          <p:cNvSpPr/>
          <p:nvPr/>
        </p:nvSpPr>
        <p:spPr>
          <a:xfrm>
            <a:off x="792480" y="2097024"/>
            <a:ext cx="353568" cy="66675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5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鳥, 水鳥 が含まれている画像&#10;&#10;自動的に生成された説明">
            <a:extLst>
              <a:ext uri="{FF2B5EF4-FFF2-40B4-BE49-F238E27FC236}">
                <a16:creationId xmlns:a16="http://schemas.microsoft.com/office/drawing/2014/main" id="{EBBD3FC1-DD49-4C35-8AB7-68BB34B2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14" y="1"/>
            <a:ext cx="7760571" cy="2007475"/>
          </a:xfrm>
          <a:prstGeom prst="rect">
            <a:avLst/>
          </a:prstGeom>
        </p:spPr>
      </p:pic>
      <p:pic>
        <p:nvPicPr>
          <p:cNvPr id="5" name="図 4" descr="テキスト, 新聞 が含まれている画像&#10;&#10;自動的に生成された説明">
            <a:extLst>
              <a:ext uri="{FF2B5EF4-FFF2-40B4-BE49-F238E27FC236}">
                <a16:creationId xmlns:a16="http://schemas.microsoft.com/office/drawing/2014/main" id="{797F4DD7-5756-4945-88B0-F1626F62A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14" y="2102068"/>
            <a:ext cx="7760571" cy="4755931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6132CE0-4739-44FD-B352-6B34D9B7364F}"/>
              </a:ext>
            </a:extLst>
          </p:cNvPr>
          <p:cNvCxnSpPr>
            <a:cxnSpLocks/>
          </p:cNvCxnSpPr>
          <p:nvPr/>
        </p:nvCxnSpPr>
        <p:spPr>
          <a:xfrm>
            <a:off x="2596055" y="1681655"/>
            <a:ext cx="70734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4EBA63C-A9C4-4D6D-B4BC-D715D2ACA6B4}"/>
              </a:ext>
            </a:extLst>
          </p:cNvPr>
          <p:cNvCxnSpPr>
            <a:cxnSpLocks/>
          </p:cNvCxnSpPr>
          <p:nvPr/>
        </p:nvCxnSpPr>
        <p:spPr>
          <a:xfrm>
            <a:off x="2375338" y="1923393"/>
            <a:ext cx="31846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41FA6CC-947B-4F83-84CE-BC71B385A498}"/>
              </a:ext>
            </a:extLst>
          </p:cNvPr>
          <p:cNvCxnSpPr>
            <a:cxnSpLocks/>
          </p:cNvCxnSpPr>
          <p:nvPr/>
        </p:nvCxnSpPr>
        <p:spPr>
          <a:xfrm>
            <a:off x="3090041" y="5644055"/>
            <a:ext cx="63167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30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605676-FB52-47FE-ABDE-75215EFC71B5}"/>
              </a:ext>
            </a:extLst>
          </p:cNvPr>
          <p:cNvSpPr txBox="1"/>
          <p:nvPr/>
        </p:nvSpPr>
        <p:spPr>
          <a:xfrm>
            <a:off x="113052" y="6184517"/>
            <a:ext cx="1207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炭酸水</a:t>
            </a:r>
            <a:r>
              <a:rPr kumimoji="1" lang="en-US" altLang="ja-JP" sz="2800" dirty="0"/>
              <a:t>200</a:t>
            </a:r>
            <a:r>
              <a:rPr kumimoji="1" lang="ja-JP" altLang="en-US" sz="2800" dirty="0"/>
              <a:t>ｍ</a:t>
            </a:r>
            <a:r>
              <a:rPr kumimoji="1" lang="en-US" altLang="ja-JP" sz="2800" dirty="0"/>
              <a:t>ℓ</a:t>
            </a:r>
            <a:r>
              <a:rPr kumimoji="1" lang="ja-JP" altLang="en-US" sz="2800" dirty="0"/>
              <a:t> ＋ 水道水</a:t>
            </a:r>
            <a:r>
              <a:rPr kumimoji="1" lang="en-US" altLang="ja-JP" sz="2800" dirty="0"/>
              <a:t>300</a:t>
            </a:r>
            <a:r>
              <a:rPr kumimoji="1" lang="ja-JP" altLang="en-US" sz="2800" dirty="0"/>
              <a:t>ｍ</a:t>
            </a:r>
            <a:r>
              <a:rPr kumimoji="1" lang="en-US" altLang="ja-JP" sz="2800" dirty="0"/>
              <a:t>ℓ</a:t>
            </a:r>
            <a:r>
              <a:rPr kumimoji="1" lang="ja-JP" altLang="en-US" sz="2800" dirty="0"/>
              <a:t> ＋ 塩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ｇ  ＝  次亜塩素酸水 </a:t>
            </a:r>
            <a:r>
              <a:rPr kumimoji="1" lang="en-US" altLang="ja-JP" sz="2800" dirty="0"/>
              <a:t>500</a:t>
            </a:r>
            <a:r>
              <a:rPr kumimoji="1" lang="ja-JP" altLang="en-US" sz="2800" dirty="0"/>
              <a:t>ｍ</a:t>
            </a:r>
            <a:r>
              <a:rPr kumimoji="1" lang="en-US" altLang="ja-JP" sz="2800" dirty="0"/>
              <a:t>ℓ</a:t>
            </a:r>
            <a:r>
              <a:rPr kumimoji="1" lang="ja-JP" altLang="en-US" sz="2800" dirty="0"/>
              <a:t>（</a:t>
            </a:r>
            <a:r>
              <a:rPr kumimoji="1" lang="en-US" altLang="ja-JP" sz="2800" dirty="0"/>
              <a:t> 100</a:t>
            </a:r>
            <a:r>
              <a:rPr kumimoji="1" lang="ja-JP" altLang="en-US" sz="2800" dirty="0"/>
              <a:t>ｐｐｍ ）</a:t>
            </a:r>
          </a:p>
        </p:txBody>
      </p:sp>
      <p:pic>
        <p:nvPicPr>
          <p:cNvPr id="12" name="図 1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39E7DAD-1C76-4D6D-8860-7312C0D8B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17" y="411873"/>
            <a:ext cx="8977958" cy="5550775"/>
          </a:xfrm>
          <a:prstGeom prst="rect">
            <a:avLst/>
          </a:prstGeom>
        </p:spPr>
      </p:pic>
      <p:pic>
        <p:nvPicPr>
          <p:cNvPr id="6" name="図 5" descr="カップ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9A2EFC2D-079B-4EE8-A3D5-7B5B7F363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25" y="411873"/>
            <a:ext cx="2933043" cy="55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25F8D8-BAAE-485C-B4B0-5E58453732DE}"/>
              </a:ext>
            </a:extLst>
          </p:cNvPr>
          <p:cNvSpPr txBox="1"/>
          <p:nvPr/>
        </p:nvSpPr>
        <p:spPr>
          <a:xfrm>
            <a:off x="1891862" y="2767280"/>
            <a:ext cx="8408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各種助成について</a:t>
            </a:r>
            <a:endParaRPr lang="en-US" altLang="ja-JP" sz="8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93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E7D2226-CEC1-4727-BC0F-079400791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26" y="0"/>
            <a:ext cx="5510748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2AB0B7-1A97-4931-861C-504899E551F2}"/>
              </a:ext>
            </a:extLst>
          </p:cNvPr>
          <p:cNvSpPr txBox="1"/>
          <p:nvPr/>
        </p:nvSpPr>
        <p:spPr>
          <a:xfrm>
            <a:off x="9883564" y="392431"/>
            <a:ext cx="1015663" cy="60731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 dirty="0"/>
              <a:t>道歯会員ページより</a:t>
            </a:r>
          </a:p>
        </p:txBody>
      </p:sp>
    </p:spTree>
    <p:extLst>
      <p:ext uri="{BB962C8B-B14F-4D97-AF65-F5344CB8AC3E}">
        <p14:creationId xmlns:p14="http://schemas.microsoft.com/office/powerpoint/2010/main" val="3679139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20B67EAD-4C0A-4D18-BF5E-8D8A7D4BF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92" y="0"/>
            <a:ext cx="9628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2D59B01B-9F8A-4A43-BFC1-038554DA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4" y="-19258"/>
            <a:ext cx="8279985" cy="68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6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61CF3A4-8588-4BCC-BE51-47D56C102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74" y="0"/>
            <a:ext cx="9894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8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5F10938C-AB56-47E7-88DB-631EFC4EE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73" y="0"/>
            <a:ext cx="8475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84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7068EE39-F167-46E5-A851-CD04ECCC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7" y="0"/>
            <a:ext cx="83127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C6248C28-97F0-4BF1-B13E-5A72ECA2A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9" y="0"/>
            <a:ext cx="7788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8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D0D1A2F-F9AA-4EE1-96C4-CC96403E5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" y="0"/>
            <a:ext cx="5276193" cy="6858000"/>
          </a:xfrm>
          <a:prstGeom prst="rect">
            <a:avLst/>
          </a:prstGeom>
        </p:spPr>
      </p:pic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B9E7910-A847-491C-B377-FFB6FC093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85" y="0"/>
            <a:ext cx="5276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09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9D43F7DB-A279-47D7-8D1D-2A546BDE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44" y="0"/>
            <a:ext cx="9678112" cy="68580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923CC4B-8C91-4FE5-8AEA-A4DBB5636862}"/>
              </a:ext>
            </a:extLst>
          </p:cNvPr>
          <p:cNvSpPr/>
          <p:nvPr/>
        </p:nvSpPr>
        <p:spPr>
          <a:xfrm>
            <a:off x="4258235" y="1425387"/>
            <a:ext cx="5369859" cy="11026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0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0DD514A7-8C00-4546-8B8A-C1DEC3E6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47" y="0"/>
            <a:ext cx="97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58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EE46042A-9AE4-4F34-A7CB-BD3C26738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31" y="0"/>
            <a:ext cx="6642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22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CCF6DB-2C5E-418D-9DE7-549854F042E5}"/>
              </a:ext>
            </a:extLst>
          </p:cNvPr>
          <p:cNvSpPr txBox="1"/>
          <p:nvPr/>
        </p:nvSpPr>
        <p:spPr>
          <a:xfrm>
            <a:off x="2772013" y="2828835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/>
              <a:t>第二次補正予算</a:t>
            </a:r>
          </a:p>
        </p:txBody>
      </p:sp>
    </p:spTree>
    <p:extLst>
      <p:ext uri="{BB962C8B-B14F-4D97-AF65-F5344CB8AC3E}">
        <p14:creationId xmlns:p14="http://schemas.microsoft.com/office/powerpoint/2010/main" val="1941191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0BF5659A-7C97-4540-AB19-34C00FB84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35" y="0"/>
            <a:ext cx="9578529" cy="685800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575B3BA-7FE7-4CC7-A071-C373DB4208A5}"/>
              </a:ext>
            </a:extLst>
          </p:cNvPr>
          <p:cNvSpPr/>
          <p:nvPr/>
        </p:nvSpPr>
        <p:spPr>
          <a:xfrm>
            <a:off x="6096000" y="5927834"/>
            <a:ext cx="1019503" cy="6726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845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新聞 が含まれている画像&#10;&#10;自動的に生成された説明">
            <a:extLst>
              <a:ext uri="{FF2B5EF4-FFF2-40B4-BE49-F238E27FC236}">
                <a16:creationId xmlns:a16="http://schemas.microsoft.com/office/drawing/2014/main" id="{656BAD36-4F79-4159-88C4-5F86F0AEA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03" y="0"/>
            <a:ext cx="9519193" cy="685800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46F332C-AAAE-4657-AD31-04F83A673AD3}"/>
              </a:ext>
            </a:extLst>
          </p:cNvPr>
          <p:cNvCxnSpPr>
            <a:cxnSpLocks/>
          </p:cNvCxnSpPr>
          <p:nvPr/>
        </p:nvCxnSpPr>
        <p:spPr>
          <a:xfrm>
            <a:off x="3612777" y="3039036"/>
            <a:ext cx="6840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3B2B69B-EE76-4991-B63E-E6C274426CB2}"/>
              </a:ext>
            </a:extLst>
          </p:cNvPr>
          <p:cNvCxnSpPr>
            <a:cxnSpLocks/>
          </p:cNvCxnSpPr>
          <p:nvPr/>
        </p:nvCxnSpPr>
        <p:spPr>
          <a:xfrm flipV="1">
            <a:off x="2097741" y="3429000"/>
            <a:ext cx="2088777" cy="8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917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E5D39FAE-8A0C-4F74-9273-85C47FBC9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9" y="0"/>
            <a:ext cx="9957361" cy="685800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E553D44-3313-4DA3-A2CE-52D1102F1A48}"/>
              </a:ext>
            </a:extLst>
          </p:cNvPr>
          <p:cNvCxnSpPr>
            <a:cxnSpLocks/>
          </p:cNvCxnSpPr>
          <p:nvPr/>
        </p:nvCxnSpPr>
        <p:spPr>
          <a:xfrm>
            <a:off x="4056993" y="5675586"/>
            <a:ext cx="8618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80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E602FB-9578-422A-BDAF-A4A0A2D98363}"/>
              </a:ext>
            </a:extLst>
          </p:cNvPr>
          <p:cNvSpPr txBox="1"/>
          <p:nvPr/>
        </p:nvSpPr>
        <p:spPr>
          <a:xfrm>
            <a:off x="258504" y="181957"/>
            <a:ext cx="1167499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＜</a:t>
            </a:r>
            <a:r>
              <a:rPr lang="ja-JP" altLang="en-US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lang="ja-JP" altLang="ja-JP" sz="3200" b="1" u="sng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検討例</a:t>
            </a:r>
            <a:r>
              <a:rPr lang="ja-JP" altLang="en-US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＞</a:t>
            </a: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口腔外バキューム</a:t>
            </a:r>
            <a:r>
              <a:rPr lang="ja-JP" altLang="en-US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次亜塩素酸水生成器関連</a:t>
            </a:r>
            <a:endParaRPr lang="en-US" altLang="ja-JP" sz="32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ユニット除菌・各種滅菌器・器具洗浄器関連</a:t>
            </a: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非接触体温計・生体モニター関連・蘇生器関連</a:t>
            </a:r>
            <a:endParaRPr lang="en-US" altLang="ja-JP" sz="32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ＡＥＤ・酸素吸入器・血圧測定器</a:t>
            </a:r>
            <a:r>
              <a:rPr lang="ja-JP" altLang="en-US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・</a:t>
            </a:r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コロナウィルス抗体キット</a:t>
            </a: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紫外線付きキャビネット・スリッパ消毒器</a:t>
            </a:r>
            <a:endParaRPr lang="en-US" altLang="ja-JP" sz="32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受付ついたて・受付自動支払機</a:t>
            </a: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ハンドピース・ハンドピース滅菌関連・口腔内光学印象関連</a:t>
            </a: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感染予防</a:t>
            </a:r>
            <a:r>
              <a:rPr lang="ja-JP" altLang="en-US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等</a:t>
            </a:r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（ガウン・グローブ・マスク・フェイスシールド）</a:t>
            </a: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ディスポエプロン・ガーゼ・ワッテ</a:t>
            </a:r>
            <a:endParaRPr lang="en-US" altLang="ja-JP" sz="32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バー・ポイント・リーマー・ファイル</a:t>
            </a: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ディスポトレー・ディスポミラー・スリーブ・ピンセット</a:t>
            </a:r>
          </a:p>
          <a:p>
            <a:r>
              <a:rPr lang="ja-JP" altLang="ja-JP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セレック・自動ドア・ルンバ・洗濯機・食洗器・電子レンジ</a:t>
            </a:r>
          </a:p>
        </p:txBody>
      </p:sp>
    </p:spTree>
    <p:extLst>
      <p:ext uri="{BB962C8B-B14F-4D97-AF65-F5344CB8AC3E}">
        <p14:creationId xmlns:p14="http://schemas.microsoft.com/office/powerpoint/2010/main" val="2847437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A359EA-B6B9-47A8-93AE-2A58BDB08691}"/>
              </a:ext>
            </a:extLst>
          </p:cNvPr>
          <p:cNvSpPr txBox="1"/>
          <p:nvPr/>
        </p:nvSpPr>
        <p:spPr>
          <a:xfrm>
            <a:off x="679169" y="245801"/>
            <a:ext cx="1118767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＜ 購入時期 ＞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令和２年４月１日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～令和３年３月３１日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　　　　　　　　が有力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注文・納品どちらかは不明</a:t>
            </a:r>
          </a:p>
        </p:txBody>
      </p:sp>
    </p:spTree>
    <p:extLst>
      <p:ext uri="{BB962C8B-B14F-4D97-AF65-F5344CB8AC3E}">
        <p14:creationId xmlns:p14="http://schemas.microsoft.com/office/powerpoint/2010/main" val="1195209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A359EA-B6B9-47A8-93AE-2A58BDB08691}"/>
              </a:ext>
            </a:extLst>
          </p:cNvPr>
          <p:cNvSpPr txBox="1"/>
          <p:nvPr/>
        </p:nvSpPr>
        <p:spPr>
          <a:xfrm>
            <a:off x="925353" y="1351508"/>
            <a:ext cx="1034129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国の指針を基に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道が予算配分に応じて決定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　７月末までは慎重に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29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26ADEA-5234-405F-B8AD-3B66CFF008E0}"/>
              </a:ext>
            </a:extLst>
          </p:cNvPr>
          <p:cNvSpPr txBox="1"/>
          <p:nvPr/>
        </p:nvSpPr>
        <p:spPr>
          <a:xfrm>
            <a:off x="1151377" y="2151727"/>
            <a:ext cx="98892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/>
              <a:t>濃厚接触者と</a:t>
            </a:r>
            <a:endParaRPr kumimoji="1" lang="en-US" altLang="ja-JP" sz="8000" dirty="0"/>
          </a:p>
          <a:p>
            <a:r>
              <a:rPr kumimoji="1" lang="ja-JP" altLang="en-US" sz="8000" dirty="0"/>
              <a:t>判断されないためには</a:t>
            </a:r>
            <a:endParaRPr kumimoji="1" lang="en-US" altLang="ja-JP" sz="8000" dirty="0"/>
          </a:p>
        </p:txBody>
      </p:sp>
    </p:spTree>
    <p:extLst>
      <p:ext uri="{BB962C8B-B14F-4D97-AF65-F5344CB8AC3E}">
        <p14:creationId xmlns:p14="http://schemas.microsoft.com/office/powerpoint/2010/main" val="1880721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A359EA-B6B9-47A8-93AE-2A58BDB08691}"/>
              </a:ext>
            </a:extLst>
          </p:cNvPr>
          <p:cNvSpPr txBox="1"/>
          <p:nvPr/>
        </p:nvSpPr>
        <p:spPr>
          <a:xfrm>
            <a:off x="3676107" y="1351508"/>
            <a:ext cx="483978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そ　の　他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質　　　疑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記 念 写 真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6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閉　　　会</a:t>
            </a:r>
            <a:endParaRPr kumimoji="1" lang="en-US" altLang="ja-JP" sz="6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9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ED77B3E9-638F-4323-8800-5D4A6BE4E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4" y="1187670"/>
            <a:ext cx="9385737" cy="567033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35B792-C5D2-4BF6-8E1D-24604F9230FB}"/>
              </a:ext>
            </a:extLst>
          </p:cNvPr>
          <p:cNvSpPr txBox="1"/>
          <p:nvPr/>
        </p:nvSpPr>
        <p:spPr>
          <a:xfrm>
            <a:off x="1207482" y="273269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北海道薬剤師会からのエタノール配給</a:t>
            </a:r>
          </a:p>
        </p:txBody>
      </p:sp>
    </p:spTree>
    <p:extLst>
      <p:ext uri="{BB962C8B-B14F-4D97-AF65-F5344CB8AC3E}">
        <p14:creationId xmlns:p14="http://schemas.microsoft.com/office/powerpoint/2010/main" val="357789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新聞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CE1B4C7-E107-427C-A018-F374CCDFD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43" y="0"/>
            <a:ext cx="702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抽象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3377DB13-02B2-43B7-9865-AC5FD3E6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7" y="0"/>
            <a:ext cx="10906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7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D419EC1C-1082-4D9C-8776-06BD2E27F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-7485"/>
            <a:ext cx="8029904" cy="68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8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DDD0C2D-EB23-4B44-ABC0-A2BBF08E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9" y="293119"/>
            <a:ext cx="8292662" cy="62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7028"/>
      </p:ext>
    </p:extLst>
  </p:cSld>
  <p:clrMapOvr>
    <a:masterClrMapping/>
  </p:clrMapOvr>
</p:sld>
</file>

<file path=ppt/theme/theme1.xml><?xml version="1.0" encoding="utf-8"?>
<a:theme xmlns:a="http://schemas.openxmlformats.org/drawingml/2006/main" name="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メトロポリタン</Template>
  <TotalTime>1130</TotalTime>
  <Words>393</Words>
  <Application>Microsoft Office PowerPoint</Application>
  <PresentationFormat>ワイド画面</PresentationFormat>
  <Paragraphs>54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BIZ UDP明朝 Medium</vt:lpstr>
      <vt:lpstr>BIZ UD明朝 Medium</vt:lpstr>
      <vt:lpstr>HGSｺﾞｼｯｸM</vt:lpstr>
      <vt:lpstr>Arial</vt:lpstr>
      <vt:lpstr>Calibri Light</vt:lpstr>
      <vt:lpstr>メトロポリタン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久恒 泰宏</dc:creator>
  <cp:lastModifiedBy>久恒 泰宏</cp:lastModifiedBy>
  <cp:revision>53</cp:revision>
  <dcterms:created xsi:type="dcterms:W3CDTF">2020-06-15T09:09:50Z</dcterms:created>
  <dcterms:modified xsi:type="dcterms:W3CDTF">2020-06-26T00:21:10Z</dcterms:modified>
</cp:coreProperties>
</file>