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208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22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4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66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00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63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10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72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1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73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0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57D5-67DF-49E7-85BB-1BCA3CFE2F4D}" type="datetimeFigureOut">
              <a:rPr kumimoji="1" lang="ja-JP" altLang="en-US" smtClean="0"/>
              <a:t>2016/4/25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E8AD-BFCD-4B14-992F-FC5CA93E4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9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グループ化 129"/>
          <p:cNvGrpSpPr/>
          <p:nvPr/>
        </p:nvGrpSpPr>
        <p:grpSpPr>
          <a:xfrm>
            <a:off x="805218" y="1658841"/>
            <a:ext cx="10529329" cy="10228276"/>
            <a:chOff x="846161" y="3378459"/>
            <a:chExt cx="10529329" cy="10228276"/>
          </a:xfrm>
        </p:grpSpPr>
        <p:sp>
          <p:nvSpPr>
            <p:cNvPr id="92" name="正方形/長方形 91"/>
            <p:cNvSpPr/>
            <p:nvPr/>
          </p:nvSpPr>
          <p:spPr>
            <a:xfrm>
              <a:off x="5805235" y="4945974"/>
              <a:ext cx="662374" cy="12257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6" name="グループ化 95"/>
            <p:cNvGrpSpPr/>
            <p:nvPr/>
          </p:nvGrpSpPr>
          <p:grpSpPr>
            <a:xfrm>
              <a:off x="846161" y="3378459"/>
              <a:ext cx="10508776" cy="6368960"/>
              <a:chOff x="1351128" y="3675793"/>
              <a:chExt cx="10508776" cy="6368960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4599297" y="6960359"/>
                <a:ext cx="3179928" cy="3084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8366078" y="6960359"/>
                <a:ext cx="3493826" cy="3084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351128" y="6960359"/>
                <a:ext cx="1323308" cy="3084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4599297" y="3675794"/>
                <a:ext cx="1446661" cy="2891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8366079" y="3675794"/>
                <a:ext cx="2019868" cy="2891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1351129" y="3675794"/>
                <a:ext cx="1341506" cy="2891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3708770" y="8554685"/>
                <a:ext cx="448188" cy="10249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5479487" y="6242346"/>
                <a:ext cx="463494" cy="2266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3045104" y="8991605"/>
                <a:ext cx="539710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684592" y="9430603"/>
                <a:ext cx="269545" cy="5220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5918004" y="9074634"/>
                <a:ext cx="307028" cy="8734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8838630" y="7720089"/>
                <a:ext cx="394036" cy="37228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9348715" y="7651852"/>
                <a:ext cx="409431" cy="7547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8457916" y="9211104"/>
                <a:ext cx="1246169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5472839" y="5534943"/>
                <a:ext cx="470142" cy="58381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4650470" y="6242346"/>
                <a:ext cx="467437" cy="1808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6692928" y="7683689"/>
                <a:ext cx="1045354" cy="43674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4635251" y="5056172"/>
                <a:ext cx="729401" cy="56521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4659920" y="5820029"/>
                <a:ext cx="457983" cy="39161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solidFill>
                      <a:schemeClr val="tx1"/>
                    </a:solidFill>
                  </a:rPr>
                  <a:t>俵</a:t>
                </a: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2910914" y="5909482"/>
                <a:ext cx="1289186" cy="55955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957834" y="7002818"/>
                <a:ext cx="663761" cy="13465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979235" y="9439708"/>
                <a:ext cx="542955" cy="5083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840483" y="4772938"/>
                <a:ext cx="1397234" cy="179390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2914409" y="6957336"/>
                <a:ext cx="1323308" cy="3084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8440573" y="7723887"/>
                <a:ext cx="321290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8440573" y="7418312"/>
                <a:ext cx="730722" cy="2653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9232666" y="7002818"/>
                <a:ext cx="525481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8427450" y="7002818"/>
                <a:ext cx="743845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3036016" y="7002818"/>
                <a:ext cx="1109446" cy="15004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1494429" y="7656393"/>
                <a:ext cx="403086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1596737" y="6997847"/>
                <a:ext cx="286602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6565100" y="9071218"/>
                <a:ext cx="1102676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7091713" y="9579594"/>
                <a:ext cx="559608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7002530" y="8203327"/>
                <a:ext cx="724378" cy="25171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7091713" y="7465324"/>
                <a:ext cx="578923" cy="18652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947307" y="7037691"/>
                <a:ext cx="286602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7384034" y="7008890"/>
                <a:ext cx="286602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2248217" y="5411334"/>
                <a:ext cx="377486" cy="2100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5610178" y="3712195"/>
                <a:ext cx="375192" cy="8052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4635251" y="3746312"/>
                <a:ext cx="482655" cy="2941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7091713" y="6270369"/>
                <a:ext cx="559608" cy="216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6225033" y="3675794"/>
                <a:ext cx="1526190" cy="2891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4650470" y="4736496"/>
                <a:ext cx="467433" cy="2385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4650471" y="4413553"/>
                <a:ext cx="467434" cy="2153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4639666" y="4110929"/>
                <a:ext cx="478239" cy="2243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>
                <a:off x="3707196" y="4856340"/>
                <a:ext cx="456501" cy="45794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135487" y="5393895"/>
                <a:ext cx="1039878" cy="4329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2296060" y="5743440"/>
                <a:ext cx="338046" cy="725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4684508" y="8120432"/>
                <a:ext cx="496958" cy="1478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4681268" y="7906232"/>
                <a:ext cx="500198" cy="1861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4681272" y="7656393"/>
                <a:ext cx="500194" cy="2183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5842648" y="6994745"/>
                <a:ext cx="381918" cy="10028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5466877" y="6997500"/>
                <a:ext cx="286602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5083494" y="7000550"/>
                <a:ext cx="286602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4681272" y="7002817"/>
                <a:ext cx="272865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494428" y="5696420"/>
                <a:ext cx="300252" cy="3336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1472388" y="6118755"/>
                <a:ext cx="322292" cy="3502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1912433" y="5742292"/>
                <a:ext cx="280649" cy="726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2871709" y="3675793"/>
                <a:ext cx="1366007" cy="101451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1472426" y="5411335"/>
                <a:ext cx="322253" cy="2358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2248217" y="9360095"/>
                <a:ext cx="384181" cy="6194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3637546" y="4428707"/>
                <a:ext cx="546407" cy="2001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5100875" y="9071218"/>
                <a:ext cx="652604" cy="330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6313623" y="3763765"/>
                <a:ext cx="633684" cy="4010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7125829" y="4913194"/>
                <a:ext cx="517207" cy="27147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7125829" y="5252893"/>
                <a:ext cx="523327" cy="304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7091713" y="5621384"/>
                <a:ext cx="557444" cy="2941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7091713" y="5942833"/>
                <a:ext cx="566406" cy="22290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3637546" y="3772493"/>
                <a:ext cx="537817" cy="6099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正方形/長方形 78"/>
              <p:cNvSpPr/>
              <p:nvPr/>
            </p:nvSpPr>
            <p:spPr>
              <a:xfrm>
                <a:off x="2915886" y="3780060"/>
                <a:ext cx="606305" cy="6023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2296059" y="3763764"/>
                <a:ext cx="281203" cy="671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1897514" y="3780061"/>
                <a:ext cx="258745" cy="6554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>
                <a:off x="1440975" y="3772493"/>
                <a:ext cx="353704" cy="6630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4683544" y="8349392"/>
                <a:ext cx="497921" cy="32831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8565231" y="5826849"/>
                <a:ext cx="783483" cy="2801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>
                <a:off x="8566978" y="6137581"/>
                <a:ext cx="1137104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8542096" y="4907132"/>
                <a:ext cx="977484" cy="35257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8542096" y="5323068"/>
                <a:ext cx="977484" cy="391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8542098" y="4534497"/>
                <a:ext cx="977482" cy="2899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8519332" y="3772493"/>
                <a:ext cx="1238814" cy="3684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9864946" y="7014444"/>
                <a:ext cx="480054" cy="4508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10539200" y="3677140"/>
                <a:ext cx="1320704" cy="288970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7" name="テキスト ボックス 96"/>
            <p:cNvSpPr txBox="1"/>
            <p:nvPr/>
          </p:nvSpPr>
          <p:spPr>
            <a:xfrm>
              <a:off x="2544042" y="577116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大水ビル</a:t>
              </a: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2471404" y="6860782"/>
              <a:ext cx="1015663" cy="124649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第３</a:t>
              </a:r>
              <a:endParaRPr kumimoji="1" lang="en-US" altLang="ja-JP" dirty="0"/>
            </a:p>
            <a:p>
              <a:r>
                <a:rPr kumimoji="1" lang="ja-JP" altLang="en-US" dirty="0"/>
                <a:t>ポルタビル</a:t>
              </a:r>
              <a:endParaRPr kumimoji="1" lang="en-US" altLang="ja-JP" dirty="0"/>
            </a:p>
            <a:p>
              <a:endParaRPr kumimoji="1" lang="ja-JP" altLang="en-US" dirty="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418295" y="6760491"/>
              <a:ext cx="738664" cy="139821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dirty="0"/>
                <a:t>アイビー　ツタヤビル</a:t>
              </a: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2619662" y="517001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東田ビル</a:t>
              </a: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4053754" y="4751896"/>
              <a:ext cx="8771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ワール</a:t>
              </a:r>
              <a:endParaRPr kumimoji="1" lang="en-US" altLang="ja-JP" dirty="0"/>
            </a:p>
            <a:p>
              <a:r>
                <a:rPr kumimoji="1" lang="ja-JP" altLang="en-US" dirty="0"/>
                <a:t>ドビル</a:t>
              </a: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197065" y="8273722"/>
              <a:ext cx="461665" cy="10621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dirty="0"/>
                <a:t>式部ビル</a:t>
              </a: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5295712" y="6703082"/>
              <a:ext cx="461665" cy="128375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dirty="0"/>
                <a:t>坂尾ビル</a:t>
              </a: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6127481" y="746284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ひ田</a:t>
              </a:r>
              <a:r>
                <a:rPr kumimoji="1" lang="ja-JP" altLang="en-US" dirty="0" err="1"/>
                <a:t>まり</a:t>
              </a:r>
              <a:endParaRPr kumimoji="1" lang="ja-JP" altLang="en-US" dirty="0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5873953" y="4955054"/>
              <a:ext cx="461665" cy="124649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有料駐車場</a:t>
              </a: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064879" y="3454491"/>
              <a:ext cx="461665" cy="78483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清寿司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6575610" y="934717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牛角</a:t>
              </a: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8137450" y="507495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つぼ八</a:t>
              </a: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8137449" y="464226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串　鳥</a:t>
              </a: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7922483" y="3523263"/>
              <a:ext cx="14157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アオキデンキ</a:t>
              </a: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10629215" y="6721311"/>
              <a:ext cx="542955" cy="5083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9937042" y="8913770"/>
              <a:ext cx="1300499" cy="7210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9937045" y="9114592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昭和シェル</a:t>
              </a: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4897949" y="8299003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３条西１丁目</a:t>
              </a: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8843747" y="8300478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３条東１丁目</a:t>
              </a: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931629" y="9062761"/>
              <a:ext cx="298713" cy="6194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1297749" y="9062761"/>
              <a:ext cx="384181" cy="6194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1376000" y="8299914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３条西２丁目</a:t>
              </a: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1378372" y="4536509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２条西２丁目</a:t>
              </a: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9067741" y="453525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２条東１丁目</a:t>
              </a: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4756162" y="4482788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２条西１丁目</a:t>
              </a: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7881664" y="10522341"/>
              <a:ext cx="3493826" cy="308439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9410598" y="10641444"/>
              <a:ext cx="1865275" cy="22811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9973903" y="11106104"/>
              <a:ext cx="738664" cy="124649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ホテル</a:t>
              </a:r>
              <a:endParaRPr kumimoji="1" lang="en-US" altLang="ja-JP" dirty="0"/>
            </a:p>
            <a:p>
              <a:r>
                <a:rPr kumimoji="1" lang="ja-JP" altLang="en-US" dirty="0"/>
                <a:t>サンプラザ</a:t>
              </a: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8007010" y="13064964"/>
              <a:ext cx="1246169" cy="3684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8060264" y="1306496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テーク３</a:t>
              </a: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7330089" y="7797212"/>
              <a:ext cx="461665" cy="10156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中央通り</a:t>
              </a: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7304706" y="4356894"/>
              <a:ext cx="461665" cy="10156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中央通り</a:t>
              </a: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9067741" y="10028992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４条通り</a:t>
              </a:r>
            </a:p>
          </p:txBody>
        </p:sp>
      </p:grpSp>
      <p:sp>
        <p:nvSpPr>
          <p:cNvPr id="131" name="テキスト ボックス 130"/>
          <p:cNvSpPr txBox="1"/>
          <p:nvPr/>
        </p:nvSpPr>
        <p:spPr>
          <a:xfrm>
            <a:off x="805218" y="8511200"/>
            <a:ext cx="6878806" cy="9233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r>
              <a:rPr lang="ja-JP" altLang="ja-JP" dirty="0"/>
              <a:t>条西</a:t>
            </a:r>
            <a:r>
              <a:rPr lang="en-US" altLang="ja-JP" dirty="0"/>
              <a:t>2</a:t>
            </a:r>
            <a:r>
              <a:rPr lang="ja-JP" altLang="ja-JP" dirty="0"/>
              <a:t>丁目　</a:t>
            </a:r>
          </a:p>
          <a:p>
            <a:r>
              <a:rPr lang="ja-JP" altLang="en-US" dirty="0"/>
              <a:t>　</a:t>
            </a:r>
            <a:r>
              <a:rPr lang="ja-JP" altLang="ja-JP" dirty="0"/>
              <a:t>大水ビル　　２階のみ</a:t>
            </a:r>
            <a:r>
              <a:rPr lang="ja-JP" altLang="ja-JP" dirty="0" err="1"/>
              <a:t>ぎ</a:t>
            </a:r>
            <a:r>
              <a:rPr lang="ja-JP" altLang="ja-JP" dirty="0"/>
              <a:t>横、２階の左よこ、ラフ、</a:t>
            </a:r>
          </a:p>
          <a:p>
            <a:r>
              <a:rPr lang="ja-JP" altLang="en-US" dirty="0"/>
              <a:t>　　　　　　　</a:t>
            </a:r>
            <a:r>
              <a:rPr lang="ja-JP" altLang="ja-JP" dirty="0"/>
              <a:t>飯Ｂ</a:t>
            </a:r>
            <a:r>
              <a:rPr lang="en-US" altLang="ja-JP" dirty="0" err="1"/>
              <a:t>ar</a:t>
            </a:r>
            <a:r>
              <a:rPr lang="ja-JP" altLang="ja-JP" dirty="0"/>
              <a:t>ぶぅ、リオ、ココペリ、ドミノ</a:t>
            </a:r>
          </a:p>
          <a:p>
            <a:r>
              <a:rPr lang="ja-JP" altLang="ja-JP" dirty="0"/>
              <a:t>東田ビル　　ふれんど</a:t>
            </a:r>
          </a:p>
          <a:p>
            <a:r>
              <a:rPr lang="ja-JP" altLang="ja-JP" dirty="0"/>
              <a:t>　第３ポルタビル　ＭＡＭＡＳ キッチン</a:t>
            </a:r>
          </a:p>
          <a:p>
            <a:r>
              <a:rPr lang="ja-JP" altLang="ja-JP" dirty="0"/>
              <a:t>　アイビーツタヤビル　北の国から、エンヴィ、エブリシング、</a:t>
            </a:r>
          </a:p>
          <a:p>
            <a:r>
              <a:rPr lang="ja-JP" altLang="en-US" dirty="0"/>
              <a:t>　　　　　　　</a:t>
            </a:r>
            <a:r>
              <a:rPr lang="ja-JP" altLang="ja-JP" dirty="0"/>
              <a:t>ベリーベリー、ナイン</a:t>
            </a:r>
          </a:p>
          <a:p>
            <a:r>
              <a:rPr lang="en-US" altLang="ja-JP" dirty="0"/>
              <a:t>3</a:t>
            </a:r>
            <a:r>
              <a:rPr lang="ja-JP" altLang="ja-JP" dirty="0"/>
              <a:t>条西</a:t>
            </a:r>
            <a:r>
              <a:rPr lang="en-US" altLang="ja-JP" dirty="0"/>
              <a:t>1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ワールドビル　ビギン</a:t>
            </a:r>
          </a:p>
          <a:p>
            <a:r>
              <a:rPr lang="ja-JP" altLang="ja-JP" dirty="0"/>
              <a:t>　　　　　　　　ミエ、ピース、ラ・パーチェ</a:t>
            </a:r>
          </a:p>
          <a:p>
            <a:r>
              <a:rPr lang="ja-JP" altLang="ja-JP" dirty="0"/>
              <a:t>　坂尾ビル　ニューロダン</a:t>
            </a:r>
          </a:p>
          <a:p>
            <a:r>
              <a:rPr lang="ja-JP" altLang="ja-JP" dirty="0"/>
              <a:t>　居酒屋　　俵</a:t>
            </a:r>
            <a:r>
              <a:rPr lang="ja-JP" altLang="en-US" dirty="0"/>
              <a:t>、</a:t>
            </a:r>
            <a:r>
              <a:rPr lang="ja-JP" altLang="ja-JP" dirty="0" err="1"/>
              <a:t>ひ</a:t>
            </a:r>
            <a:r>
              <a:rPr lang="ja-JP" altLang="ja-JP" dirty="0"/>
              <a:t>田まり</a:t>
            </a:r>
          </a:p>
          <a:p>
            <a:r>
              <a:rPr lang="en-US" altLang="ja-JP" dirty="0"/>
              <a:t>3</a:t>
            </a:r>
            <a:r>
              <a:rPr lang="ja-JP" altLang="ja-JP" dirty="0"/>
              <a:t>条東</a:t>
            </a:r>
            <a:r>
              <a:rPr lang="en-US" altLang="ja-JP" dirty="0"/>
              <a:t>2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寿司　鮨の東龍</a:t>
            </a:r>
          </a:p>
          <a:p>
            <a:r>
              <a:rPr lang="en-US" altLang="ja-JP" dirty="0"/>
              <a:t>2</a:t>
            </a:r>
            <a:r>
              <a:rPr lang="ja-JP" altLang="ja-JP" dirty="0"/>
              <a:t>条西</a:t>
            </a:r>
            <a:r>
              <a:rPr lang="en-US" altLang="ja-JP" dirty="0"/>
              <a:t>1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寿司　清寿司</a:t>
            </a:r>
          </a:p>
          <a:p>
            <a:r>
              <a:rPr lang="en-US" altLang="ja-JP" dirty="0"/>
              <a:t>2</a:t>
            </a:r>
            <a:r>
              <a:rPr lang="ja-JP" altLang="ja-JP" dirty="0"/>
              <a:t>条東</a:t>
            </a:r>
            <a:r>
              <a:rPr lang="en-US" altLang="ja-JP" dirty="0"/>
              <a:t>1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居酒屋　ダイニング</a:t>
            </a:r>
            <a:r>
              <a:rPr lang="en-US" altLang="ja-JP" dirty="0" err="1"/>
              <a:t>Gonji</a:t>
            </a:r>
            <a:endParaRPr lang="ja-JP" altLang="ja-JP" dirty="0"/>
          </a:p>
          <a:p>
            <a:r>
              <a:rPr lang="en-US" altLang="ja-JP" dirty="0"/>
              <a:t>4</a:t>
            </a:r>
            <a:r>
              <a:rPr lang="ja-JP" altLang="ja-JP" dirty="0"/>
              <a:t>条西</a:t>
            </a:r>
            <a:r>
              <a:rPr lang="en-US" altLang="ja-JP" dirty="0"/>
              <a:t>4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居酒屋　シャカシャカ</a:t>
            </a:r>
          </a:p>
          <a:p>
            <a:r>
              <a:rPr lang="en-US" altLang="ja-JP" dirty="0"/>
              <a:t>5</a:t>
            </a:r>
            <a:r>
              <a:rPr lang="ja-JP" altLang="ja-JP" dirty="0"/>
              <a:t>条東</a:t>
            </a:r>
            <a:r>
              <a:rPr lang="en-US" altLang="ja-JP" dirty="0"/>
              <a:t>1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バー　Ｔａｋｅ３</a:t>
            </a:r>
          </a:p>
          <a:p>
            <a:r>
              <a:rPr lang="en-US" altLang="ja-JP" dirty="0"/>
              <a:t>1</a:t>
            </a:r>
            <a:r>
              <a:rPr lang="ja-JP" altLang="ja-JP" dirty="0"/>
              <a:t>条西</a:t>
            </a:r>
            <a:r>
              <a:rPr lang="en-US" altLang="ja-JP" dirty="0"/>
              <a:t>7</a:t>
            </a:r>
            <a:r>
              <a:rPr lang="ja-JP" altLang="ja-JP" dirty="0"/>
              <a:t>丁目、</a:t>
            </a:r>
            <a:r>
              <a:rPr lang="en-US" altLang="ja-JP" dirty="0"/>
              <a:t>5</a:t>
            </a:r>
            <a:r>
              <a:rPr lang="ja-JP" altLang="ja-JP" dirty="0"/>
              <a:t>条東</a:t>
            </a:r>
            <a:r>
              <a:rPr lang="en-US" altLang="ja-JP" dirty="0"/>
              <a:t>4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焼き鳥 やきとり三船</a:t>
            </a:r>
          </a:p>
          <a:p>
            <a:r>
              <a:rPr lang="en-US" altLang="ja-JP" dirty="0"/>
              <a:t>6</a:t>
            </a:r>
            <a:r>
              <a:rPr lang="ja-JP" altLang="ja-JP" dirty="0"/>
              <a:t>条西</a:t>
            </a:r>
            <a:r>
              <a:rPr lang="en-US" altLang="ja-JP" dirty="0"/>
              <a:t>3</a:t>
            </a:r>
            <a:r>
              <a:rPr lang="ja-JP" altLang="ja-JP" dirty="0"/>
              <a:t>丁目</a:t>
            </a:r>
          </a:p>
          <a:p>
            <a:r>
              <a:rPr lang="ja-JP" altLang="ja-JP" dirty="0"/>
              <a:t>　小料理　味処 </a:t>
            </a:r>
            <a:r>
              <a:rPr lang="ja-JP" altLang="ja-JP" dirty="0" err="1"/>
              <a:t>かにっ</a:t>
            </a:r>
            <a:r>
              <a:rPr lang="ja-JP" altLang="ja-JP" dirty="0"/>
              <a:t>子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98461" y="759117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岩見沢中心部飲食店街マップ</a:t>
            </a:r>
          </a:p>
        </p:txBody>
      </p:sp>
    </p:spTree>
    <p:extLst>
      <p:ext uri="{BB962C8B-B14F-4D97-AF65-F5344CB8AC3E}">
        <p14:creationId xmlns:p14="http://schemas.microsoft.com/office/powerpoint/2010/main" val="428360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63</Words>
  <Application>Microsoft Office PowerPoint</Application>
  <PresentationFormat>ユーザー設定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久恒泰宏</dc:creator>
  <cp:lastModifiedBy>久恒泰宏</cp:lastModifiedBy>
  <cp:revision>14</cp:revision>
  <dcterms:created xsi:type="dcterms:W3CDTF">2016-04-25T01:17:23Z</dcterms:created>
  <dcterms:modified xsi:type="dcterms:W3CDTF">2016-04-25T06:15:19Z</dcterms:modified>
</cp:coreProperties>
</file>