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90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0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97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8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9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3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4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04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76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990600" y="1011382"/>
            <a:ext cx="48768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第６７回</a:t>
            </a:r>
            <a:endParaRPr kumimoji="1" lang="en-US" altLang="ja-JP" sz="3200" dirty="0" smtClean="0"/>
          </a:p>
          <a:p>
            <a:pPr algn="ctr"/>
            <a:r>
              <a:rPr lang="ja-JP" altLang="en-US" sz="3200" dirty="0" smtClean="0"/>
              <a:t>北海道歯科医師野球大会</a:t>
            </a:r>
            <a:endParaRPr lang="en-US" altLang="ja-JP" sz="3200" dirty="0" smtClean="0"/>
          </a:p>
          <a:p>
            <a:pPr algn="ctr"/>
            <a:r>
              <a:rPr kumimoji="1" lang="ja-JP" altLang="en-US" sz="3200" dirty="0" smtClean="0"/>
              <a:t>岩見沢大会</a:t>
            </a:r>
            <a:endParaRPr kumimoji="1" lang="en-US" altLang="ja-JP" sz="3200" dirty="0" smtClean="0"/>
          </a:p>
          <a:p>
            <a:pPr algn="ctr"/>
            <a:r>
              <a:rPr lang="ja-JP" altLang="en-US" sz="2400" dirty="0" smtClean="0"/>
              <a:t>兼　全国歯科医師野球大会　　　　　</a:t>
            </a:r>
            <a:r>
              <a:rPr lang="ja-JP" altLang="en-US" sz="2400" dirty="0" smtClean="0"/>
              <a:t>北海道地区予選</a:t>
            </a:r>
            <a:endParaRPr lang="en-US" altLang="ja-JP" sz="2400" dirty="0" smtClean="0"/>
          </a:p>
          <a:p>
            <a:pPr algn="ctr"/>
            <a:endParaRPr kumimoji="1" lang="en-US" altLang="ja-JP" sz="3200" dirty="0"/>
          </a:p>
          <a:p>
            <a:pPr algn="ctr"/>
            <a:r>
              <a:rPr lang="en-US" altLang="ja-JP" sz="3200" dirty="0" smtClean="0"/>
              <a:t>2016.6.11</a:t>
            </a:r>
            <a:r>
              <a:rPr lang="ja-JP" altLang="en-US" sz="3200" dirty="0" smtClean="0"/>
              <a:t>（土）・</a:t>
            </a:r>
            <a:r>
              <a:rPr lang="en-US" altLang="ja-JP" sz="3200" dirty="0" smtClean="0"/>
              <a:t>12</a:t>
            </a:r>
            <a:r>
              <a:rPr lang="ja-JP" altLang="en-US" sz="3200" dirty="0" smtClean="0"/>
              <a:t>（日）</a:t>
            </a:r>
            <a:endParaRPr kumimoji="1" lang="en-US" altLang="ja-JP" sz="3200" dirty="0" smtClean="0"/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9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久恒泰宏</dc:creator>
  <cp:lastModifiedBy>久恒泰宏</cp:lastModifiedBy>
  <cp:revision>3</cp:revision>
  <dcterms:created xsi:type="dcterms:W3CDTF">2016-03-04T07:15:33Z</dcterms:created>
  <dcterms:modified xsi:type="dcterms:W3CDTF">2016-03-04T07:51:58Z</dcterms:modified>
</cp:coreProperties>
</file>