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5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90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73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40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8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97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18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69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83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4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04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2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636A4-BA82-4F66-A3EC-B792CA2D25F9}" type="datetimeFigureOut">
              <a:rPr kumimoji="1" lang="ja-JP" altLang="en-US" smtClean="0"/>
              <a:t>2016/3/4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D7CB3-902A-411F-B594-C288FF7A41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76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31273" y="651164"/>
            <a:ext cx="5189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67</a:t>
            </a:r>
            <a:r>
              <a:rPr kumimoji="1" lang="ja-JP" altLang="en-US" dirty="0" smtClean="0"/>
              <a:t>回北海道歯科医師野球大会　実行委員会委員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1273" y="1551709"/>
            <a:ext cx="4262705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実行委員長</a:t>
            </a:r>
            <a:r>
              <a:rPr lang="ja-JP" altLang="en-US" dirty="0" smtClean="0"/>
              <a:t>　倉増　淳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副</a:t>
            </a:r>
            <a:r>
              <a:rPr kumimoji="1" lang="ja-JP" altLang="en-US" dirty="0" smtClean="0"/>
              <a:t>実行委員長　谷本圭太・野崎岳央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大会事務局　事務局長　久恒泰宏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事務局次長　加藤久尚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　　　会計部長　山本達也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会計副部長　白井洋一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総務部　部長　竹内友康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副部長　高橋</a:t>
            </a:r>
            <a:r>
              <a:rPr kumimoji="1" lang="ja-JP" altLang="en-US" smtClean="0"/>
              <a:t>博寿</a:t>
            </a:r>
            <a:r>
              <a:rPr lang="ja-JP" altLang="en-US" dirty="0"/>
              <a:t>・</a:t>
            </a:r>
            <a:r>
              <a:rPr lang="ja-JP" altLang="en-US" smtClean="0"/>
              <a:t>石井</a:t>
            </a:r>
            <a:r>
              <a:rPr lang="ja-JP" altLang="en-US" dirty="0" smtClean="0"/>
              <a:t>真生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/>
              <a:t>競技</a:t>
            </a:r>
            <a:r>
              <a:rPr lang="ja-JP" altLang="en-US" dirty="0" smtClean="0"/>
              <a:t>部　部長　清水　学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副部長　寺澤和彦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式典部　部長　九津見紳一朗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副部長　山口友隆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広報部　部長　佐々木淳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副部長　樋浦善威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監事　　諸橋唯夫・福島一博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顧問　　三嶋　顕・鍵谷隆一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参与　　九津見学・鍵谷光三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審判団　北海道軟式野球連盟南空知支部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1352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9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久恒泰宏</dc:creator>
  <cp:lastModifiedBy>久恒泰宏</cp:lastModifiedBy>
  <cp:revision>6</cp:revision>
  <dcterms:created xsi:type="dcterms:W3CDTF">2016-03-04T07:15:33Z</dcterms:created>
  <dcterms:modified xsi:type="dcterms:W3CDTF">2016-03-04T08:16:18Z</dcterms:modified>
</cp:coreProperties>
</file>