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 varScale="1">
        <p:scale>
          <a:sx n="71" d="100"/>
          <a:sy n="71" d="100"/>
        </p:scale>
        <p:origin x="25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354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29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23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87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89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0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7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90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5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66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83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1596-D194-4DD3-94D7-357F5C96FD26}" type="datetimeFigureOut">
              <a:rPr kumimoji="1" lang="ja-JP" altLang="en-US" smtClean="0"/>
              <a:t>2015/8/31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33C6-748F-43D4-B0AD-1F8C7DD0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41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6904"/>
            <a:ext cx="6858000" cy="6808780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2931459" y="7971018"/>
            <a:ext cx="995082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　台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52481" y="6212541"/>
            <a:ext cx="753035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台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 rot="18861609">
            <a:off x="4526098" y="6552310"/>
            <a:ext cx="200361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テーブル・テーブル</a:t>
            </a:r>
            <a:endParaRPr kumimoji="1" lang="ja-JP" altLang="en-US" dirty="0"/>
          </a:p>
        </p:txBody>
      </p:sp>
      <p:sp>
        <p:nvSpPr>
          <p:cNvPr id="12" name="二等辺三角形 11"/>
          <p:cNvSpPr/>
          <p:nvPr/>
        </p:nvSpPr>
        <p:spPr>
          <a:xfrm>
            <a:off x="4343400" y="6581873"/>
            <a:ext cx="174812" cy="155103"/>
          </a:xfrm>
          <a:prstGeom prst="triangl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二等辺三角形 12"/>
          <p:cNvSpPr/>
          <p:nvPr/>
        </p:nvSpPr>
        <p:spPr>
          <a:xfrm>
            <a:off x="4550361" y="6397207"/>
            <a:ext cx="174812" cy="155103"/>
          </a:xfrm>
          <a:prstGeom prst="triangl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二等辺三角形 13"/>
          <p:cNvSpPr/>
          <p:nvPr/>
        </p:nvSpPr>
        <p:spPr>
          <a:xfrm>
            <a:off x="4725173" y="6199094"/>
            <a:ext cx="174812" cy="155103"/>
          </a:xfrm>
          <a:prstGeom prst="triangl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627094" y="7570694"/>
            <a:ext cx="685800" cy="769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336676" y="7830900"/>
            <a:ext cx="685800" cy="769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4262713" y="875403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2586318" y="8740587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2864223" y="875403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3133163" y="8740585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3428998" y="875403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3697938" y="8742678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3993773" y="8740587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1627094" y="8046310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/>
          <p:nvPr/>
        </p:nvSpPr>
        <p:spPr>
          <a:xfrm>
            <a:off x="1492623" y="7911839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1354791" y="7776468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1216959" y="7628548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1082488" y="7480628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948017" y="7346155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813546" y="7198235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679075" y="7063764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/>
          <p:cNvSpPr/>
          <p:nvPr/>
        </p:nvSpPr>
        <p:spPr>
          <a:xfrm>
            <a:off x="1761565" y="8192639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円/楕円 33"/>
          <p:cNvSpPr/>
          <p:nvPr/>
        </p:nvSpPr>
        <p:spPr>
          <a:xfrm>
            <a:off x="523223" y="692929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34"/>
          <p:cNvSpPr/>
          <p:nvPr/>
        </p:nvSpPr>
        <p:spPr>
          <a:xfrm>
            <a:off x="388752" y="678137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1969994" y="3783106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/楕円 36"/>
          <p:cNvSpPr/>
          <p:nvPr/>
        </p:nvSpPr>
        <p:spPr>
          <a:xfrm>
            <a:off x="2158253" y="3783104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2370043" y="3783104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2581833" y="378310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2803705" y="3783102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2991962" y="378310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3176854" y="3769652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/>
          <p:nvPr/>
        </p:nvSpPr>
        <p:spPr>
          <a:xfrm>
            <a:off x="3361762" y="3769652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円/楕円 43"/>
          <p:cNvSpPr/>
          <p:nvPr/>
        </p:nvSpPr>
        <p:spPr>
          <a:xfrm>
            <a:off x="3566830" y="378310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/楕円 44"/>
          <p:cNvSpPr/>
          <p:nvPr/>
        </p:nvSpPr>
        <p:spPr>
          <a:xfrm>
            <a:off x="3771875" y="378310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/楕円 45"/>
          <p:cNvSpPr/>
          <p:nvPr/>
        </p:nvSpPr>
        <p:spPr>
          <a:xfrm>
            <a:off x="3956806" y="376965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4175311" y="378310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7"/>
          <p:cNvSpPr/>
          <p:nvPr/>
        </p:nvSpPr>
        <p:spPr>
          <a:xfrm>
            <a:off x="4390464" y="378310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4588806" y="3783101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4792170" y="3764612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/楕円 50"/>
          <p:cNvSpPr/>
          <p:nvPr/>
        </p:nvSpPr>
        <p:spPr>
          <a:xfrm>
            <a:off x="5098859" y="7535872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5271519" y="7332706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5415134" y="7198234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/>
          <p:cNvSpPr/>
          <p:nvPr/>
        </p:nvSpPr>
        <p:spPr>
          <a:xfrm>
            <a:off x="5549605" y="7013567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5694690" y="6862057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5848391" y="6727586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5999670" y="658187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57"/>
          <p:cNvSpPr/>
          <p:nvPr/>
        </p:nvSpPr>
        <p:spPr>
          <a:xfrm>
            <a:off x="6134141" y="6433953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6255618" y="6262527"/>
            <a:ext cx="134471" cy="13447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85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3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久恒泰宏</dc:creator>
  <cp:lastModifiedBy>久恒泰宏</cp:lastModifiedBy>
  <cp:revision>3</cp:revision>
  <dcterms:created xsi:type="dcterms:W3CDTF">2015-08-31T00:45:46Z</dcterms:created>
  <dcterms:modified xsi:type="dcterms:W3CDTF">2015-08-31T01:04:05Z</dcterms:modified>
</cp:coreProperties>
</file>