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66" r:id="rId2"/>
    <p:sldId id="267" r:id="rId3"/>
    <p:sldId id="272" r:id="rId4"/>
    <p:sldId id="268" r:id="rId5"/>
    <p:sldId id="269" r:id="rId6"/>
    <p:sldId id="273" r:id="rId7"/>
    <p:sldId id="271" r:id="rId8"/>
    <p:sldId id="274" r:id="rId9"/>
    <p:sldId id="265" r:id="rId10"/>
    <p:sldId id="260" r:id="rId11"/>
    <p:sldId id="275" r:id="rId12"/>
    <p:sldId id="256" r:id="rId13"/>
    <p:sldId id="257" r:id="rId14"/>
    <p:sldId id="258" r:id="rId15"/>
    <p:sldId id="259" r:id="rId16"/>
    <p:sldId id="279" r:id="rId17"/>
    <p:sldId id="261" r:id="rId18"/>
    <p:sldId id="262" r:id="rId19"/>
    <p:sldId id="263" r:id="rId20"/>
    <p:sldId id="264" r:id="rId21"/>
    <p:sldId id="276" r:id="rId22"/>
    <p:sldId id="277" r:id="rId23"/>
    <p:sldId id="280" r:id="rId24"/>
    <p:sldId id="278" r:id="rId25"/>
  </p:sldIdLst>
  <p:sldSz cx="9144000" cy="6858000" type="screen4x3"/>
  <p:notesSz cx="10020300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6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18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5997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35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068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0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475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6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84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764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91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579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50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EA2BF-5DA1-4C59-85AA-4311E44EF2DE}" type="datetimeFigureOut">
              <a:rPr kumimoji="1" lang="ja-JP" altLang="en-US" smtClean="0"/>
              <a:t>2015/4/27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986C5-C792-46C6-9D27-2B786FFC0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753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9552" y="620688"/>
            <a:ext cx="8081058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北海道歯科医師野球大会</a:t>
            </a:r>
            <a:endParaRPr kumimoji="1" lang="en-US" altLang="ja-JP" sz="4000" dirty="0" smtClean="0"/>
          </a:p>
          <a:p>
            <a:r>
              <a:rPr lang="ja-JP" altLang="en-US" sz="4000" dirty="0"/>
              <a:t>　</a:t>
            </a:r>
            <a:r>
              <a:rPr lang="ja-JP" altLang="en-US" sz="4000" dirty="0" smtClean="0"/>
              <a:t>　　　　　　　　　　岩見沢大会　</a:t>
            </a:r>
            <a:endParaRPr lang="en-US" altLang="ja-JP" sz="4000" dirty="0" smtClean="0"/>
          </a:p>
          <a:p>
            <a:endParaRPr kumimoji="1" lang="en-US" altLang="ja-JP" sz="4800" dirty="0" smtClean="0"/>
          </a:p>
          <a:p>
            <a:r>
              <a:rPr lang="ja-JP" altLang="en-US" sz="6000" dirty="0" smtClean="0"/>
              <a:t>　第１回実行委員会</a:t>
            </a:r>
            <a:endParaRPr lang="en-US" altLang="ja-JP" sz="6000" dirty="0" smtClean="0"/>
          </a:p>
          <a:p>
            <a:r>
              <a:rPr lang="ja-JP" altLang="en-US" sz="6000" dirty="0"/>
              <a:t>　</a:t>
            </a:r>
            <a:r>
              <a:rPr lang="ja-JP" altLang="en-US" sz="6000" dirty="0" smtClean="0"/>
              <a:t>　　　　　　　　　　資料</a:t>
            </a:r>
            <a:endParaRPr lang="en-US" altLang="ja-JP" sz="6000" dirty="0"/>
          </a:p>
          <a:p>
            <a:r>
              <a:rPr kumimoji="1" lang="ja-JP" altLang="en-US" sz="4800" dirty="0" smtClean="0"/>
              <a:t>　</a:t>
            </a:r>
            <a:r>
              <a:rPr lang="ja-JP" altLang="en-US" sz="4800" dirty="0"/>
              <a:t>　</a:t>
            </a:r>
            <a:r>
              <a:rPr lang="ja-JP" altLang="en-US" sz="4800" dirty="0" smtClean="0"/>
              <a:t>　　　　　　</a:t>
            </a:r>
            <a:endParaRPr lang="en-US" altLang="ja-JP" sz="4800" dirty="0" smtClean="0"/>
          </a:p>
          <a:p>
            <a:r>
              <a:rPr lang="ja-JP" altLang="en-US" sz="4800" dirty="0"/>
              <a:t>　</a:t>
            </a:r>
            <a:r>
              <a:rPr lang="ja-JP" altLang="en-US" sz="4800" dirty="0" smtClean="0"/>
              <a:t>　　　　　　　　　　</a:t>
            </a:r>
            <a:r>
              <a:rPr lang="en-US" altLang="ja-JP" sz="4800" dirty="0" smtClean="0"/>
              <a:t>4</a:t>
            </a:r>
            <a:r>
              <a:rPr lang="ja-JP" altLang="en-US" sz="4800" dirty="0" smtClean="0"/>
              <a:t>月</a:t>
            </a:r>
            <a:r>
              <a:rPr lang="en-US" altLang="ja-JP" sz="4800" dirty="0" smtClean="0"/>
              <a:t>28</a:t>
            </a:r>
            <a:r>
              <a:rPr lang="ja-JP" altLang="en-US" sz="4800" dirty="0" smtClean="0"/>
              <a:t>日（火）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72316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39552" y="620688"/>
            <a:ext cx="777328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28</a:t>
            </a:r>
            <a:r>
              <a:rPr lang="ja-JP" altLang="en-US" sz="2800" dirty="0" smtClean="0"/>
              <a:t>年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月  使用球場決定、</a:t>
            </a:r>
            <a:r>
              <a:rPr lang="ja-JP" altLang="en-US" sz="2800" dirty="0"/>
              <a:t>各種</a:t>
            </a:r>
            <a:r>
              <a:rPr lang="ja-JP" altLang="en-US" sz="2800" dirty="0" smtClean="0"/>
              <a:t>依頼、予備登録案内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28</a:t>
            </a:r>
            <a:r>
              <a:rPr lang="ja-JP" altLang="en-US" sz="2800" dirty="0" smtClean="0"/>
              <a:t>年</a:t>
            </a:r>
            <a:r>
              <a:rPr lang="en-US" altLang="ja-JP" sz="2800" dirty="0"/>
              <a:t>3</a:t>
            </a:r>
            <a:r>
              <a:rPr lang="ja-JP" altLang="en-US" sz="2800" dirty="0" smtClean="0"/>
              <a:t>月  予備登録締切り </a:t>
            </a:r>
            <a:r>
              <a:rPr lang="ja-JP" altLang="en-US" sz="2800" dirty="0"/>
              <a:t>、式典出席</a:t>
            </a:r>
            <a:r>
              <a:rPr lang="ja-JP" altLang="en-US" sz="2800" dirty="0" smtClean="0"/>
              <a:t>依頼　</a:t>
            </a:r>
            <a:endParaRPr lang="en-US" altLang="ja-JP" sz="2800" dirty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   各種お手伝いお願い、本登録案内</a:t>
            </a:r>
            <a:endParaRPr lang="en-US" altLang="ja-JP" sz="2800" dirty="0"/>
          </a:p>
          <a:p>
            <a:r>
              <a:rPr kumimoji="1" lang="en-US" altLang="ja-JP" sz="2800" dirty="0" smtClean="0"/>
              <a:t>28</a:t>
            </a:r>
            <a:r>
              <a:rPr kumimoji="1" lang="ja-JP" altLang="en-US" sz="2800" dirty="0" smtClean="0"/>
              <a:t>年</a:t>
            </a:r>
            <a:r>
              <a:rPr lang="en-US" altLang="ja-JP" sz="2800" dirty="0"/>
              <a:t>4</a:t>
            </a:r>
            <a:r>
              <a:rPr kumimoji="1" lang="ja-JP" altLang="en-US" sz="2800" dirty="0" smtClean="0"/>
              <a:t>月  本登録締切り、原稿締切り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　　　　　 </a:t>
            </a:r>
            <a:r>
              <a:rPr lang="ja-JP" altLang="en-US" sz="2800" dirty="0" smtClean="0"/>
              <a:t>  </a:t>
            </a:r>
            <a:r>
              <a:rPr kumimoji="1" lang="ja-JP" altLang="en-US" sz="2800" dirty="0" smtClean="0"/>
              <a:t>ホテル・バス・弁当・飲み物・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   </a:t>
            </a:r>
            <a:r>
              <a:rPr kumimoji="1" lang="ja-JP" altLang="en-US" sz="2800" dirty="0" smtClean="0"/>
              <a:t>懇親会・バッグ</a:t>
            </a:r>
            <a:r>
              <a:rPr lang="ja-JP" altLang="en-US" sz="2800" dirty="0"/>
              <a:t>　</a:t>
            </a:r>
            <a:r>
              <a:rPr kumimoji="1" lang="ja-JP" altLang="en-US" sz="2800" dirty="0" smtClean="0"/>
              <a:t>必要数判明</a:t>
            </a:r>
            <a:r>
              <a:rPr lang="ja-JP" altLang="en-US" sz="2800" dirty="0" smtClean="0"/>
              <a:t>　</a:t>
            </a:r>
            <a:endParaRPr lang="en-US" altLang="ja-JP" sz="2800" dirty="0" smtClean="0"/>
          </a:p>
          <a:p>
            <a:r>
              <a:rPr lang="en-US" altLang="ja-JP" sz="2800" dirty="0" smtClean="0"/>
              <a:t>28</a:t>
            </a:r>
            <a:r>
              <a:rPr lang="ja-JP" altLang="en-US" sz="2800" dirty="0" smtClean="0"/>
              <a:t>年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月  駐車場</a:t>
            </a:r>
            <a:r>
              <a:rPr lang="ja-JP" altLang="en-US" sz="2800" dirty="0"/>
              <a:t>案内　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休診</a:t>
            </a:r>
            <a:r>
              <a:rPr lang="ja-JP" altLang="en-US" sz="2800" dirty="0"/>
              <a:t>歯科医院</a:t>
            </a:r>
            <a:r>
              <a:rPr lang="ja-JP" altLang="en-US" sz="2800" dirty="0" smtClean="0"/>
              <a:t>の新聞掲載依頼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来賓出席者が判明 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　　　　</a:t>
            </a:r>
            <a:r>
              <a:rPr lang="ja-JP" altLang="en-US" sz="2800" dirty="0"/>
              <a:t>スタッフ</a:t>
            </a:r>
            <a:r>
              <a:rPr lang="ja-JP" altLang="en-US" sz="2800" dirty="0" smtClean="0"/>
              <a:t>説明会開催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</a:t>
            </a:r>
            <a:endParaRPr lang="en-US" altLang="ja-JP" sz="2800" dirty="0" smtClean="0"/>
          </a:p>
          <a:p>
            <a:r>
              <a:rPr lang="ja-JP" altLang="en-US" sz="2800" dirty="0" smtClean="0"/>
              <a:t>　直前　　記念品袋詰め  プログラム発送</a:t>
            </a:r>
            <a:endParaRPr kumimoji="1" lang="en-US" altLang="ja-JP" sz="2800" dirty="0" smtClean="0"/>
          </a:p>
        </p:txBody>
      </p:sp>
    </p:spTree>
    <p:extLst>
      <p:ext uri="{BB962C8B-B14F-4D97-AF65-F5344CB8AC3E}">
        <p14:creationId xmlns:p14="http://schemas.microsoft.com/office/powerpoint/2010/main" val="32574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131840" y="2715017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各部の用意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80167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総務部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6705682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ホテル</a:t>
            </a:r>
            <a:r>
              <a:rPr lang="ja-JP" altLang="en-US" sz="4000" dirty="0" smtClean="0"/>
              <a:t>・バス移動・駐車場管理</a:t>
            </a:r>
            <a:endParaRPr lang="en-US" altLang="ja-JP" sz="4000" dirty="0" smtClean="0"/>
          </a:p>
          <a:p>
            <a:r>
              <a:rPr lang="ja-JP" altLang="en-US" sz="4000" dirty="0"/>
              <a:t>選手</a:t>
            </a:r>
            <a:r>
              <a:rPr kumimoji="1" lang="ja-JP" altLang="en-US" sz="4000" dirty="0" smtClean="0"/>
              <a:t>登録・弁当と飲み物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来賓・依頼文書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全体の人員把握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予算・決算</a:t>
            </a:r>
            <a:endParaRPr lang="en-US" altLang="ja-JP" sz="4000" dirty="0" smtClean="0"/>
          </a:p>
          <a:p>
            <a:r>
              <a:rPr lang="ja-JP" altLang="en-US" sz="4000" dirty="0" smtClean="0"/>
              <a:t>ﾁｰﾑ連絡責任者会議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302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競技</a:t>
            </a:r>
            <a:r>
              <a:rPr kumimoji="1" lang="ja-JP" altLang="en-US" dirty="0" smtClean="0"/>
              <a:t>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7646645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各球場設営・備品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球場スタッフ関連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（球場担当・球場管理・</a:t>
            </a:r>
            <a:r>
              <a:rPr lang="ja-JP" altLang="en-US" sz="4000" dirty="0" smtClean="0"/>
              <a:t>アナウンス）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弁当・飲み物受取り確認</a:t>
            </a:r>
            <a:endParaRPr lang="en-US" altLang="ja-JP" sz="4000" dirty="0" smtClean="0"/>
          </a:p>
          <a:p>
            <a:r>
              <a:rPr lang="ja-JP" altLang="en-US" sz="4000" dirty="0" smtClean="0"/>
              <a:t>主将会議</a:t>
            </a:r>
            <a:r>
              <a:rPr lang="ja-JP" altLang="en-US" sz="4000" dirty="0"/>
              <a:t>・</a:t>
            </a:r>
            <a:r>
              <a:rPr lang="ja-JP" altLang="en-US" sz="4000" dirty="0" smtClean="0"/>
              <a:t>抽選会</a:t>
            </a:r>
            <a:endParaRPr lang="en-US" altLang="ja-JP" sz="4000" dirty="0" smtClean="0"/>
          </a:p>
          <a:p>
            <a:r>
              <a:rPr lang="ja-JP" altLang="en-US" sz="4000" dirty="0" smtClean="0"/>
              <a:t>成績集計→広報部へ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0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式典</a:t>
            </a:r>
            <a:r>
              <a:rPr kumimoji="1" lang="ja-JP" altLang="en-US" dirty="0" smtClean="0"/>
              <a:t>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6947736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/>
              <a:t>開会式</a:t>
            </a:r>
            <a:endParaRPr kumimoji="1" lang="en-US" altLang="ja-JP" sz="4000" dirty="0" smtClean="0"/>
          </a:p>
          <a:p>
            <a:r>
              <a:rPr lang="ja-JP" altLang="en-US" sz="4000" dirty="0"/>
              <a:t>閉会式</a:t>
            </a:r>
            <a:endParaRPr lang="en-US" altLang="ja-JP" sz="4000" dirty="0" smtClean="0"/>
          </a:p>
          <a:p>
            <a:r>
              <a:rPr lang="ja-JP" altLang="en-US" sz="4000" dirty="0" smtClean="0"/>
              <a:t>大懇親会</a:t>
            </a:r>
            <a:endParaRPr lang="en-US" altLang="ja-JP" sz="4000" dirty="0" smtClean="0"/>
          </a:p>
          <a:p>
            <a:r>
              <a:rPr lang="ja-JP" altLang="en-US" sz="4000" dirty="0" smtClean="0"/>
              <a:t>連盟理事会・懇親会</a:t>
            </a:r>
            <a:r>
              <a:rPr lang="en-US" altLang="ja-JP" sz="4000" dirty="0" smtClean="0"/>
              <a:t>---</a:t>
            </a:r>
            <a:r>
              <a:rPr lang="ja-JP" altLang="en-US" sz="4000" dirty="0" smtClean="0"/>
              <a:t>総務部と</a:t>
            </a:r>
            <a:endParaRPr lang="en-US" altLang="ja-JP" sz="4000" dirty="0" smtClean="0"/>
          </a:p>
          <a:p>
            <a:endParaRPr lang="en-US" altLang="ja-JP" sz="4000" dirty="0" smtClean="0"/>
          </a:p>
          <a:p>
            <a:r>
              <a:rPr lang="ja-JP" altLang="en-US" sz="4000" dirty="0" smtClean="0"/>
              <a:t>雨の場合：開会式・懇親会のみ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0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広報</a:t>
            </a:r>
            <a:r>
              <a:rPr kumimoji="1" lang="ja-JP" altLang="en-US" dirty="0" smtClean="0"/>
              <a:t>部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6434775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プログラム作成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各種マップ作成</a:t>
            </a:r>
            <a:endParaRPr lang="en-US" altLang="ja-JP" sz="4000" dirty="0" smtClean="0"/>
          </a:p>
          <a:p>
            <a:r>
              <a:rPr lang="ja-JP" altLang="en-US" sz="4000" dirty="0" smtClean="0"/>
              <a:t>　（食事・ナイト・球場・観光）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広告・協賛の把握</a:t>
            </a:r>
            <a:r>
              <a:rPr lang="en-US" altLang="ja-JP" sz="4000" dirty="0" smtClean="0"/>
              <a:t>---</a:t>
            </a:r>
            <a:r>
              <a:rPr lang="ja-JP" altLang="en-US" sz="4000" dirty="0" smtClean="0"/>
              <a:t>総務部と</a:t>
            </a:r>
            <a:endParaRPr lang="en-US" altLang="ja-JP" sz="4000" dirty="0" smtClean="0"/>
          </a:p>
          <a:p>
            <a:r>
              <a:rPr lang="ja-JP" altLang="en-US" sz="4000" dirty="0" smtClean="0"/>
              <a:t>記念写真関連</a:t>
            </a:r>
            <a:endParaRPr lang="en-US" altLang="ja-JP" sz="4000" dirty="0" smtClean="0"/>
          </a:p>
          <a:p>
            <a:r>
              <a:rPr lang="ja-JP" altLang="en-US" sz="4000" dirty="0" smtClean="0"/>
              <a:t>決勝戦・表彰式撮影</a:t>
            </a:r>
            <a:endParaRPr lang="en-US" altLang="ja-JP" sz="4000" dirty="0"/>
          </a:p>
          <a:p>
            <a:r>
              <a:rPr lang="ja-JP" altLang="en-US" sz="4000" dirty="0" smtClean="0"/>
              <a:t>道歯会通信記事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05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27784" y="2492896"/>
            <a:ext cx="34547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/>
              <a:t>冬</a:t>
            </a:r>
            <a:r>
              <a:rPr kumimoji="1" lang="ja-JP" altLang="en-US" sz="4400" dirty="0" smtClean="0"/>
              <a:t>までの準備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84738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総務部行程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340768"/>
            <a:ext cx="6942926" cy="5293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予算作成（昨年・今年を参考に）</a:t>
            </a:r>
            <a:endParaRPr lang="en-US" altLang="ja-JP" sz="4000" dirty="0" smtClean="0"/>
          </a:p>
          <a:p>
            <a:r>
              <a:rPr lang="ja-JP" altLang="en-US" sz="4000" dirty="0" smtClean="0"/>
              <a:t>岩歯会の人員把握</a:t>
            </a:r>
            <a:endParaRPr lang="en-US" altLang="ja-JP" sz="4000" dirty="0" smtClean="0"/>
          </a:p>
          <a:p>
            <a:r>
              <a:rPr lang="ja-JP" altLang="en-US" sz="4000" dirty="0" smtClean="0"/>
              <a:t>秋までに各種団体に挨拶・交渉</a:t>
            </a:r>
            <a:endParaRPr lang="en-US" altLang="ja-JP" sz="4000" dirty="0" smtClean="0"/>
          </a:p>
          <a:p>
            <a:r>
              <a:rPr lang="ja-JP" altLang="en-US" sz="4000" dirty="0" smtClean="0"/>
              <a:t>冬までに文書・マニュアル用意</a:t>
            </a:r>
            <a:endParaRPr lang="en-US" altLang="ja-JP" sz="4000" dirty="0" smtClean="0"/>
          </a:p>
          <a:p>
            <a:r>
              <a:rPr lang="ja-JP" altLang="en-US" sz="4000" dirty="0" smtClean="0"/>
              <a:t>１月　予備登録案内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２月　本登録案内</a:t>
            </a:r>
            <a:endParaRPr lang="en-US" altLang="ja-JP" sz="4000" dirty="0" smtClean="0"/>
          </a:p>
          <a:p>
            <a:r>
              <a:rPr lang="ja-JP" altLang="en-US" sz="4000" dirty="0" smtClean="0"/>
              <a:t>３月　各種文書発送</a:t>
            </a:r>
            <a:endParaRPr lang="en-US" altLang="ja-JP" sz="4000" dirty="0" smtClean="0"/>
          </a:p>
          <a:p>
            <a:r>
              <a:rPr lang="ja-JP" altLang="en-US" sz="4000" dirty="0" smtClean="0"/>
              <a:t>４月　登録者数把握</a:t>
            </a:r>
            <a:endParaRPr kumimoji="1"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948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競技</a:t>
            </a:r>
            <a:r>
              <a:rPr kumimoji="1" lang="ja-JP" altLang="en-US" dirty="0" smtClean="0"/>
              <a:t>部行程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7855035" cy="652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岩歯会員 球場担当者把握</a:t>
            </a:r>
            <a:endParaRPr lang="en-US" altLang="ja-JP" sz="4000" dirty="0" smtClean="0"/>
          </a:p>
          <a:p>
            <a:r>
              <a:rPr lang="ja-JP" altLang="en-US" sz="4000" dirty="0" smtClean="0"/>
              <a:t>冬までに：</a:t>
            </a:r>
            <a:endParaRPr lang="en-US" altLang="ja-JP" sz="4000" dirty="0" smtClean="0"/>
          </a:p>
          <a:p>
            <a:r>
              <a:rPr lang="ja-JP" altLang="en-US" sz="4000" dirty="0" smtClean="0"/>
              <a:t>各球場・設備・確認</a:t>
            </a:r>
            <a:endParaRPr lang="en-US" altLang="ja-JP" sz="4000" dirty="0" smtClean="0"/>
          </a:p>
          <a:p>
            <a:r>
              <a:rPr lang="ja-JP" altLang="en-US" sz="4000" dirty="0" smtClean="0"/>
              <a:t>各スタッフのマニュアル作成</a:t>
            </a:r>
            <a:endParaRPr lang="en-US" altLang="ja-JP" sz="4000" dirty="0" smtClean="0"/>
          </a:p>
          <a:p>
            <a:r>
              <a:rPr lang="ja-JP" altLang="en-US" sz="4000" dirty="0" smtClean="0"/>
              <a:t>春 ：審判部長との連携・ルール確認</a:t>
            </a:r>
            <a:endParaRPr lang="en-US" altLang="ja-JP" sz="4000" dirty="0" smtClean="0"/>
          </a:p>
          <a:p>
            <a:r>
              <a:rPr lang="ja-JP" altLang="en-US" sz="4000" dirty="0" smtClean="0"/>
              <a:t>主将会議・抽選会準備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直前：</a:t>
            </a:r>
            <a:endParaRPr kumimoji="1" lang="en-US" altLang="ja-JP" sz="4000" dirty="0" smtClean="0"/>
          </a:p>
          <a:p>
            <a:r>
              <a:rPr kumimoji="1" lang="ja-JP" altLang="en-US" sz="4000" dirty="0" smtClean="0"/>
              <a:t>担当者スタッフ説明会開催</a:t>
            </a:r>
            <a:endParaRPr kumimoji="1" lang="en-US" altLang="ja-JP" sz="4000" dirty="0" smtClean="0"/>
          </a:p>
          <a:p>
            <a:endParaRPr lang="en-US" altLang="ja-JP" sz="4000" dirty="0" smtClean="0"/>
          </a:p>
          <a:p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2423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式典</a:t>
            </a:r>
            <a:r>
              <a:rPr kumimoji="1" lang="ja-JP" altLang="en-US" dirty="0" smtClean="0"/>
              <a:t>部行程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1628800"/>
            <a:ext cx="7109639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懇親会 料理金額決定</a:t>
            </a:r>
            <a:endParaRPr lang="en-US" altLang="ja-JP" sz="4000" dirty="0" smtClean="0"/>
          </a:p>
          <a:p>
            <a:r>
              <a:rPr lang="ja-JP" altLang="en-US" sz="4000" dirty="0" smtClean="0"/>
              <a:t>各種式典の行程把握</a:t>
            </a:r>
            <a:endParaRPr lang="en-US" altLang="ja-JP" sz="4000" dirty="0" smtClean="0"/>
          </a:p>
          <a:p>
            <a:r>
              <a:rPr lang="ja-JP" altLang="en-US" sz="4000" dirty="0" smtClean="0"/>
              <a:t>開会式・閉会式・大懇親会</a:t>
            </a:r>
            <a:endParaRPr lang="en-US" altLang="ja-JP" sz="4000" dirty="0" smtClean="0"/>
          </a:p>
          <a:p>
            <a:r>
              <a:rPr lang="ja-JP" altLang="en-US" sz="4000" dirty="0" smtClean="0"/>
              <a:t>連盟理事会・連盟懇親会の準備</a:t>
            </a:r>
            <a:endParaRPr lang="en-US" altLang="ja-JP" sz="4000" dirty="0" smtClean="0"/>
          </a:p>
          <a:p>
            <a:r>
              <a:rPr lang="ja-JP" altLang="en-US" sz="4000" dirty="0" smtClean="0"/>
              <a:t>雨の場合：開会式・懇親会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749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115616" y="908720"/>
            <a:ext cx="538320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次第</a:t>
            </a:r>
            <a:endParaRPr lang="en-US" altLang="ja-JP" sz="2400" dirty="0" smtClean="0"/>
          </a:p>
          <a:p>
            <a:endParaRPr kumimoji="1" lang="en-US" altLang="ja-JP" sz="2400" dirty="0"/>
          </a:p>
          <a:p>
            <a:r>
              <a:rPr lang="ja-JP" altLang="en-US" sz="2400" dirty="0" smtClean="0"/>
              <a:t>準備委員長挨拶　鍵谷隆一 準備委員長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実行委員長挨拶　倉増  淳   実行委員長</a:t>
            </a:r>
            <a:endParaRPr kumimoji="1" lang="en-US" altLang="ja-JP" sz="2400" dirty="0" smtClean="0"/>
          </a:p>
          <a:p>
            <a:endParaRPr lang="en-US" altLang="ja-JP" sz="2400" dirty="0"/>
          </a:p>
          <a:p>
            <a:r>
              <a:rPr kumimoji="1" lang="ja-JP" altLang="en-US" sz="2400" dirty="0" smtClean="0"/>
              <a:t>報告事項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執行部役員の件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金属スパイク禁止の件</a:t>
            </a:r>
            <a:endParaRPr lang="en-US" altLang="ja-JP" sz="2400" dirty="0" smtClean="0"/>
          </a:p>
          <a:p>
            <a:r>
              <a:rPr kumimoji="1" lang="ja-JP" altLang="en-US" sz="2400" dirty="0"/>
              <a:t>　</a:t>
            </a:r>
            <a:r>
              <a:rPr lang="ja-JP" altLang="en-US" sz="2400" dirty="0"/>
              <a:t>全国大会予選の記載の件</a:t>
            </a:r>
            <a:endParaRPr lang="en-US" altLang="ja-JP" sz="2400" dirty="0"/>
          </a:p>
          <a:p>
            <a:r>
              <a:rPr kumimoji="1" lang="ja-JP" altLang="en-US" sz="2400" dirty="0" smtClean="0"/>
              <a:t>　参加チーム数減の件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endParaRPr lang="en-US" altLang="ja-JP" sz="2400" dirty="0" smtClean="0"/>
          </a:p>
          <a:p>
            <a:r>
              <a:rPr lang="ja-JP" altLang="en-US" sz="2400" dirty="0" smtClean="0"/>
              <a:t>議題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　これからの準備</a:t>
            </a:r>
            <a:endParaRPr kumimoji="1" lang="en-US" altLang="ja-JP" sz="2400" dirty="0" smtClean="0"/>
          </a:p>
          <a:p>
            <a:r>
              <a:rPr lang="ja-JP" altLang="en-US" sz="2400" dirty="0"/>
              <a:t>　</a:t>
            </a:r>
            <a:r>
              <a:rPr lang="ja-JP" altLang="en-US" sz="2400" dirty="0" smtClean="0"/>
              <a:t>部員の選出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59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広報</a:t>
            </a:r>
            <a:r>
              <a:rPr kumimoji="1" lang="ja-JP" altLang="en-US" dirty="0" smtClean="0"/>
              <a:t>部行程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7544" y="1412776"/>
            <a:ext cx="7560083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プログラム業者と打合せ（総務と） 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写真撮影業者と打合せ（総務と） 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各種マップ作成の準備</a:t>
            </a:r>
            <a:endParaRPr lang="en-US" altLang="ja-JP" sz="4000" dirty="0" smtClean="0"/>
          </a:p>
          <a:p>
            <a:r>
              <a:rPr lang="ja-JP" altLang="en-US" sz="4000" dirty="0" smtClean="0"/>
              <a:t>　（食事・ナイト・球場・観光）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広告・協賛の依頼・把握</a:t>
            </a:r>
            <a:r>
              <a:rPr lang="en-US" altLang="ja-JP" sz="4000" dirty="0" smtClean="0"/>
              <a:t>--</a:t>
            </a:r>
            <a:r>
              <a:rPr lang="ja-JP" altLang="en-US" sz="4000" dirty="0" smtClean="0"/>
              <a:t>（全員と）</a:t>
            </a:r>
            <a:endParaRPr lang="en-US" altLang="ja-JP" sz="4000" dirty="0" smtClean="0"/>
          </a:p>
          <a:p>
            <a:r>
              <a:rPr lang="ja-JP" altLang="en-US" sz="4000" dirty="0" smtClean="0"/>
              <a:t>決勝戦・表彰式撮影</a:t>
            </a:r>
            <a:endParaRPr lang="en-US" altLang="ja-JP" sz="4000" dirty="0"/>
          </a:p>
          <a:p>
            <a:r>
              <a:rPr lang="ja-JP" altLang="en-US" sz="4000" dirty="0" smtClean="0"/>
              <a:t>道歯会通信記事</a:t>
            </a:r>
            <a:endParaRPr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38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27584" y="1052736"/>
            <a:ext cx="744306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3200" dirty="0"/>
          </a:p>
          <a:p>
            <a:r>
              <a:rPr kumimoji="1" lang="ja-JP" altLang="en-US" sz="3200" dirty="0" smtClean="0"/>
              <a:t>岩歯データボックス　</a:t>
            </a:r>
            <a:r>
              <a:rPr kumimoji="1" lang="en-US" altLang="ja-JP" sz="3200" dirty="0" smtClean="0"/>
              <a:t>『</a:t>
            </a:r>
            <a:r>
              <a:rPr kumimoji="1" lang="ja-JP" altLang="en-US" sz="3200" dirty="0" smtClean="0"/>
              <a:t>野球岩見沢大会</a:t>
            </a:r>
            <a:r>
              <a:rPr kumimoji="1" lang="en-US" altLang="ja-JP" sz="3200" dirty="0" smtClean="0"/>
              <a:t>』</a:t>
            </a:r>
            <a:r>
              <a:rPr kumimoji="1" lang="ja-JP" altLang="en-US" sz="3200" dirty="0" smtClean="0"/>
              <a:t>に</a:t>
            </a:r>
            <a:endParaRPr kumimoji="1"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　　　　　　　　　資料を保存しました</a:t>
            </a:r>
            <a:endParaRPr kumimoji="1" lang="en-US" altLang="ja-JP" sz="3200" dirty="0" smtClean="0"/>
          </a:p>
          <a:p>
            <a:endParaRPr lang="en-US" altLang="ja-JP" sz="3200" dirty="0"/>
          </a:p>
          <a:p>
            <a:r>
              <a:rPr lang="en-US" altLang="ja-JP" sz="3200" dirty="0" smtClean="0"/>
              <a:t>2001</a:t>
            </a:r>
            <a:r>
              <a:rPr lang="ja-JP" altLang="en-US" sz="3200" dirty="0"/>
              <a:t>年 室蘭大会資料</a:t>
            </a:r>
            <a:endParaRPr lang="en-US" altLang="ja-JP" sz="3200" dirty="0"/>
          </a:p>
          <a:p>
            <a:r>
              <a:rPr lang="en-US" altLang="ja-JP" sz="3200" dirty="0"/>
              <a:t>2002</a:t>
            </a:r>
            <a:r>
              <a:rPr lang="ja-JP" altLang="en-US" sz="3200" dirty="0"/>
              <a:t>年 岩見沢大会資料</a:t>
            </a:r>
            <a:endParaRPr lang="en-US" altLang="ja-JP" sz="3200" dirty="0"/>
          </a:p>
          <a:p>
            <a:r>
              <a:rPr kumimoji="1" lang="ja-JP" altLang="en-US" sz="3200" dirty="0" smtClean="0"/>
              <a:t> 　　　　　　　　　　　　　　→　 </a:t>
            </a:r>
            <a:r>
              <a:rPr kumimoji="1" lang="en-US" altLang="ja-JP" sz="3200" dirty="0" smtClean="0"/>
              <a:t>『</a:t>
            </a:r>
            <a:r>
              <a:rPr kumimoji="1" lang="ja-JP" altLang="en-US" sz="3200" dirty="0" smtClean="0"/>
              <a:t>旧資料</a:t>
            </a:r>
            <a:r>
              <a:rPr kumimoji="1" lang="en-US" altLang="ja-JP" sz="3200" dirty="0" smtClean="0"/>
              <a:t>』</a:t>
            </a:r>
          </a:p>
          <a:p>
            <a:r>
              <a:rPr lang="ja-JP" altLang="en-US" sz="3200" dirty="0" smtClean="0"/>
              <a:t>　　　　　球場写真 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　　　　　　　　→　 </a:t>
            </a:r>
            <a:r>
              <a:rPr lang="en-US" altLang="ja-JP" sz="3200" dirty="0" smtClean="0"/>
              <a:t>『</a:t>
            </a:r>
            <a:r>
              <a:rPr lang="ja-JP" altLang="en-US" sz="3200" dirty="0" smtClean="0"/>
              <a:t>球場写真</a:t>
            </a:r>
            <a:r>
              <a:rPr lang="en-US" altLang="ja-JP" sz="3200" dirty="0" smtClean="0"/>
              <a:t>』</a:t>
            </a:r>
            <a:endParaRPr lang="en-US" altLang="ja-JP" sz="3200" dirty="0"/>
          </a:p>
          <a:p>
            <a:endParaRPr kumimoji="1" lang="ja-JP" altLang="en-US" sz="3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5536" y="404664"/>
            <a:ext cx="30059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旧資料参照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68733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48680"/>
            <a:ext cx="7751820" cy="6161956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483768" y="188640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岩見沢大会予算案</a:t>
            </a:r>
            <a:endParaRPr kumimoji="1" lang="ja-JP" altLang="en-US" sz="32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596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825806" y="476672"/>
            <a:ext cx="892552" cy="215860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部員選出の件</a:t>
            </a:r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6084168" y="188640"/>
            <a:ext cx="936104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17153" y="764704"/>
            <a:ext cx="3508653" cy="536262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競技部　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球場担当者</a:t>
            </a:r>
            <a:r>
              <a:rPr kumimoji="1"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-----</a:t>
            </a:r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野球部以外・野球のわかる方　</a:t>
            </a:r>
            <a:r>
              <a:rPr kumimoji="1"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11</a:t>
            </a:r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式典部　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連盟・開閉会式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---10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　　懇親会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</a:t>
            </a:r>
            <a:r>
              <a:rPr lang="en-US" altLang="ja-JP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-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8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広報部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プログラム・写真・成績表作成 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 岩歯広報部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3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マップ作成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---------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岩見沢の方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協賛・広告依頼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全員で分担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総務部</a:t>
            </a:r>
            <a:endParaRPr kumimoji="1"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ホテル担当者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各宿泊先に近い方 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7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～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8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駐車場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------------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野球部以外 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2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lang="en-US" altLang="ja-JP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　給食・救護　</a:t>
            </a:r>
            <a:r>
              <a:rPr lang="en-US" altLang="ja-JP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--------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配送と怪我の場合の補助</a:t>
            </a:r>
            <a:r>
              <a:rPr lang="en-US" altLang="ja-JP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6</a:t>
            </a:r>
            <a:r>
              <a:rPr lang="ja-JP" altLang="en-US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名</a:t>
            </a:r>
            <a:endParaRPr kumimoji="1" lang="ja-JP" altLang="en-US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53" y="188640"/>
            <a:ext cx="3971599" cy="65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28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55776" y="1700808"/>
            <a:ext cx="429797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＜部員の選出後＞</a:t>
            </a:r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lang="en-US" altLang="ja-JP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kumimoji="1"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各部会を開催してください</a:t>
            </a:r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できれば久恒も呼んでください</a:t>
            </a:r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lang="en-US" altLang="ja-JP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endParaRPr kumimoji="1" lang="en-US" altLang="ja-JP" sz="2800" dirty="0" smtClean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  <a:p>
            <a:r>
              <a:rPr lang="ja-JP" altLang="en-US" sz="2800" dirty="0" smtClean="0">
                <a:latin typeface="HGP教科書体" panose="02020600000000000000" pitchFamily="18" charset="-128"/>
                <a:ea typeface="HGP教科書体" panose="02020600000000000000" pitchFamily="18" charset="-128"/>
              </a:rPr>
              <a:t>＜全体会議開催の是非＞</a:t>
            </a:r>
            <a:endParaRPr kumimoji="1" lang="ja-JP" altLang="en-US" sz="2800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375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6024" y="260648"/>
            <a:ext cx="7772400" cy="1152128"/>
          </a:xfrm>
        </p:spPr>
        <p:txBody>
          <a:bodyPr>
            <a:noAutofit/>
          </a:bodyPr>
          <a:lstStyle/>
          <a:p>
            <a:r>
              <a:rPr kumimoji="1" lang="ja-JP" altLang="en-US" sz="3200" dirty="0" smtClean="0"/>
              <a:t>第</a:t>
            </a:r>
            <a:r>
              <a:rPr kumimoji="1" lang="en-US" altLang="ja-JP" sz="3200" dirty="0" smtClean="0"/>
              <a:t>67</a:t>
            </a:r>
            <a:r>
              <a:rPr kumimoji="1" lang="ja-JP" altLang="en-US" sz="3200" dirty="0" smtClean="0"/>
              <a:t>回 北海道歯科医師野球大会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岩見沢大会　実行委員会組織図</a:t>
            </a:r>
            <a:endParaRPr kumimoji="1" lang="ja-JP" altLang="en-US" sz="3200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467544" y="1560274"/>
            <a:ext cx="8352928" cy="4316998"/>
            <a:chOff x="467544" y="1187520"/>
            <a:chExt cx="8352928" cy="4689752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467544" y="1187520"/>
              <a:ext cx="8352928" cy="4689752"/>
              <a:chOff x="467544" y="1187520"/>
              <a:chExt cx="8352928" cy="3623830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3786908" y="1187520"/>
                <a:ext cx="2088232" cy="576064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実行委員長</a:t>
                </a:r>
                <a:endParaRPr kumimoji="1" lang="en-US" altLang="ja-JP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lang="ja-JP" altLang="en-US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倉増　淳</a:t>
                </a:r>
                <a:endParaRPr kumimoji="1" lang="ja-JP" altLang="en-US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" name="正方形/長方形 4"/>
              <p:cNvSpPr/>
              <p:nvPr/>
            </p:nvSpPr>
            <p:spPr>
              <a:xfrm>
                <a:off x="2591695" y="2789852"/>
                <a:ext cx="1872208" cy="576064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実行副委員長</a:t>
                </a:r>
                <a:endParaRPr kumimoji="1" lang="en-US" altLang="ja-JP" sz="16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lang="ja-JP" altLang="en-US" sz="16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谷本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圭</a:t>
                </a:r>
                <a:r>
                  <a:rPr lang="ja-JP" altLang="en-US" sz="16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太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</a:t>
                </a:r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　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" name="正方形/長方形 5"/>
              <p:cNvSpPr/>
              <p:nvPr/>
            </p:nvSpPr>
            <p:spPr>
              <a:xfrm>
                <a:off x="4831024" y="3947254"/>
                <a:ext cx="1865212" cy="86409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4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式典</a:t>
                </a:r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部長：九津見紳一朗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副部長：山口友隆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467544" y="1580521"/>
                <a:ext cx="2405878" cy="1008112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事務局（総務）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</a:t>
                </a:r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久恒泰宏（事務局長）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加藤久尚</a:t>
                </a:r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（事務局次長）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山本達也（会計部長）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白井洋一（会計副部長）</a:t>
                </a:r>
                <a:endParaRPr kumimoji="1" lang="ja-JP" altLang="en-US" sz="14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8" name="正方形/長方形 7"/>
              <p:cNvSpPr/>
              <p:nvPr/>
            </p:nvSpPr>
            <p:spPr>
              <a:xfrm>
                <a:off x="5760132" y="2789852"/>
                <a:ext cx="1872208" cy="576064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6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実行副委員長</a:t>
                </a:r>
                <a:endParaRPr kumimoji="1" lang="en-US" altLang="ja-JP" sz="16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pPr algn="ctr"/>
                <a:r>
                  <a:rPr lang="ja-JP" altLang="en-US" sz="16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野崎岳央</a:t>
                </a:r>
                <a:r>
                  <a:rPr lang="ja-JP" altLang="en-US" sz="16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</a:t>
                </a:r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　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9" name="正方形/長方形 8"/>
              <p:cNvSpPr/>
              <p:nvPr/>
            </p:nvSpPr>
            <p:spPr>
              <a:xfrm>
                <a:off x="2873422" y="3941980"/>
                <a:ext cx="1626570" cy="86409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競技</a:t>
                </a:r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　長：清水　学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副部長：寺澤和彦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 　　　</a:t>
                </a:r>
                <a:endParaRPr kumimoji="1" lang="ja-JP" altLang="en-US" sz="14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0" name="正方形/長方形 9"/>
              <p:cNvSpPr/>
              <p:nvPr/>
            </p:nvSpPr>
            <p:spPr>
              <a:xfrm>
                <a:off x="755576" y="3947254"/>
                <a:ext cx="1740632" cy="86409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総務部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　長：竹内友康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副部長：高橋博寿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副部長：石井真生</a:t>
                </a:r>
                <a:endParaRPr kumimoji="1" lang="ja-JP" altLang="en-US" sz="14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11" name="正方形/長方形 10"/>
              <p:cNvSpPr/>
              <p:nvPr/>
            </p:nvSpPr>
            <p:spPr>
              <a:xfrm>
                <a:off x="6795932" y="3941980"/>
                <a:ext cx="2024540" cy="86409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ja-JP" altLang="en-US" sz="14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広報</a:t>
                </a:r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部　長：佐々木淳</a:t>
                </a:r>
                <a:endParaRPr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kumimoji="1"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副部長：樋浦善威</a:t>
                </a:r>
                <a:endParaRPr kumimoji="1" lang="en-US" altLang="ja-JP" sz="1400" dirty="0" smtClean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  <a:p>
                <a:r>
                  <a:rPr lang="ja-JP" altLang="en-US" sz="1400" dirty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</a:t>
                </a:r>
                <a:r>
                  <a:rPr lang="ja-JP" altLang="en-US" sz="1400" dirty="0" smtClean="0">
                    <a:solidFill>
                      <a:schemeClr val="tx1"/>
                    </a:solidFill>
                    <a:latin typeface="ＭＳ 明朝" panose="02020609040205080304" pitchFamily="17" charset="-128"/>
                    <a:ea typeface="ＭＳ 明朝" panose="02020609040205080304" pitchFamily="17" charset="-128"/>
                  </a:rPr>
                  <a:t>　　（式典部兼務）</a:t>
                </a:r>
                <a:endParaRPr kumimoji="1" lang="ja-JP" altLang="en-US" sz="1400" dirty="0">
                  <a:solidFill>
                    <a:schemeClr val="tx1"/>
                  </a:solidFill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cxnSp>
            <p:nvCxnSpPr>
              <p:cNvPr id="13" name="直線コネクタ 12"/>
              <p:cNvCxnSpPr>
                <a:endCxn id="5" idx="0"/>
              </p:cNvCxnSpPr>
              <p:nvPr/>
            </p:nvCxnSpPr>
            <p:spPr>
              <a:xfrm>
                <a:off x="3527799" y="2450704"/>
                <a:ext cx="0" cy="339148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/>
              <p:cNvCxnSpPr/>
              <p:nvPr/>
            </p:nvCxnSpPr>
            <p:spPr>
              <a:xfrm>
                <a:off x="3527799" y="2450704"/>
                <a:ext cx="3168437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/>
              <p:nvPr/>
            </p:nvCxnSpPr>
            <p:spPr>
              <a:xfrm>
                <a:off x="6696236" y="2450704"/>
                <a:ext cx="0" cy="339148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コネクタ 19"/>
              <p:cNvCxnSpPr/>
              <p:nvPr/>
            </p:nvCxnSpPr>
            <p:spPr>
              <a:xfrm>
                <a:off x="4864492" y="1780064"/>
                <a:ext cx="0" cy="67064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1617034" y="3739177"/>
                <a:ext cx="0" cy="202803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3698572" y="3739177"/>
                <a:ext cx="0" cy="202803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5631733" y="3739177"/>
                <a:ext cx="0" cy="208077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7884368" y="3739177"/>
                <a:ext cx="0" cy="200132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コネクタ 26"/>
              <p:cNvCxnSpPr/>
              <p:nvPr/>
            </p:nvCxnSpPr>
            <p:spPr>
              <a:xfrm flipV="1">
                <a:off x="1625892" y="3731231"/>
                <a:ext cx="2060815" cy="1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/>
              <p:cNvCxnSpPr/>
              <p:nvPr/>
            </p:nvCxnSpPr>
            <p:spPr>
              <a:xfrm flipV="1">
                <a:off x="5631733" y="3731231"/>
                <a:ext cx="2252635" cy="7946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コネクタ 31"/>
              <p:cNvCxnSpPr/>
              <p:nvPr/>
            </p:nvCxnSpPr>
            <p:spPr>
              <a:xfrm>
                <a:off x="3059832" y="3382160"/>
                <a:ext cx="0" cy="349071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/>
              <p:cNvCxnSpPr/>
              <p:nvPr/>
            </p:nvCxnSpPr>
            <p:spPr>
              <a:xfrm>
                <a:off x="6735452" y="3365916"/>
                <a:ext cx="0" cy="37326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>
                <a:stCxn id="4" idx="1"/>
              </p:cNvCxnSpPr>
              <p:nvPr/>
            </p:nvCxnSpPr>
            <p:spPr>
              <a:xfrm flipH="1">
                <a:off x="2873422" y="1475552"/>
                <a:ext cx="913486" cy="434396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直線コネクタ 32"/>
            <p:cNvCxnSpPr/>
            <p:nvPr/>
          </p:nvCxnSpPr>
          <p:spPr>
            <a:xfrm>
              <a:off x="1187624" y="3000759"/>
              <a:ext cx="0" cy="1747967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8852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971600" y="1412776"/>
            <a:ext cx="7295587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金属スパイク禁止の件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　　　金属スパイク→</a:t>
            </a:r>
            <a:r>
              <a:rPr kumimoji="1" lang="ja-JP" altLang="en-US" sz="3200" dirty="0" smtClean="0"/>
              <a:t>樹脂・ゴム製スパイク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　　　　　　　　　　　　　（ポイントスパイク）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　　　　</a:t>
            </a:r>
            <a:r>
              <a:rPr lang="ja-JP" altLang="en-US" sz="3200" dirty="0" err="1" smtClean="0"/>
              <a:t>への</a:t>
            </a:r>
            <a:r>
              <a:rPr lang="ja-JP" altLang="en-US" sz="3200" dirty="0" smtClean="0"/>
              <a:t>切り替えのアナウンス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全国</a:t>
            </a:r>
            <a:r>
              <a:rPr lang="ja-JP" altLang="en-US" sz="3200" dirty="0"/>
              <a:t>大会予選大会と記載される件</a:t>
            </a:r>
            <a:endParaRPr lang="en-US" altLang="ja-JP" sz="3200" dirty="0"/>
          </a:p>
          <a:p>
            <a:r>
              <a:rPr lang="ja-JP" altLang="en-US" sz="3200" dirty="0" smtClean="0"/>
              <a:t>　　プログラム</a:t>
            </a:r>
            <a:r>
              <a:rPr lang="ja-JP" altLang="en-US" sz="3200" dirty="0"/>
              <a:t>等への記載を忘れずに</a:t>
            </a:r>
          </a:p>
          <a:p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6259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11560" y="692696"/>
            <a:ext cx="7159332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参加チーム</a:t>
            </a:r>
            <a:r>
              <a:rPr lang="ja-JP" altLang="en-US" sz="2800" dirty="0" smtClean="0"/>
              <a:t>数 １減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kumimoji="1" lang="ja-JP" altLang="en-US" sz="2800" dirty="0" smtClean="0"/>
              <a:t>　　十勝ＡＢＣ　→　十勝ＡＢ の２チームに変更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　　　　　　Ａゾーン １２チーム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Ｂゾーン １２チーム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　　　　Ｃゾーン  ７ チーム　　合計３１チーム 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　　室蘭大会予選球場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　　　　Ａゾーン　４球場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Ｂゾーン　４球場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　　　　Ｃゾーン　２球場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259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03648" y="2735600"/>
            <a:ext cx="6553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これからの準備について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72838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83568" y="1628800"/>
            <a:ext cx="666400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6</a:t>
            </a:r>
            <a:r>
              <a:rPr kumimoji="1" lang="ja-JP" altLang="en-US" sz="3200" dirty="0" smtClean="0"/>
              <a:t>月</a:t>
            </a:r>
            <a:r>
              <a:rPr kumimoji="1" lang="en-US" altLang="ja-JP" sz="3200" dirty="0" smtClean="0"/>
              <a:t>10</a:t>
            </a:r>
            <a:r>
              <a:rPr kumimoji="1" lang="ja-JP" altLang="en-US" sz="3200" dirty="0" smtClean="0"/>
              <a:t>日（金）</a:t>
            </a:r>
            <a:endParaRPr kumimoji="1" lang="en-US" altLang="ja-JP" sz="3200" dirty="0" smtClean="0"/>
          </a:p>
          <a:p>
            <a:endParaRPr lang="en-US" altLang="ja-JP" sz="3200" dirty="0"/>
          </a:p>
          <a:p>
            <a:r>
              <a:rPr kumimoji="1" lang="ja-JP" altLang="en-US" sz="3200" dirty="0" smtClean="0"/>
              <a:t>総務部　連絡責任者（ﾏﾈｰｼﾞｬｰ）会議 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競技部　主将会議・抽選会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式典部　連盟理事会・懇親会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広報部　ホテルへバッグの搬入</a:t>
            </a:r>
            <a:endParaRPr lang="en-US" altLang="ja-JP" sz="3200" dirty="0" smtClean="0"/>
          </a:p>
        </p:txBody>
      </p:sp>
    </p:spTree>
    <p:extLst>
      <p:ext uri="{BB962C8B-B14F-4D97-AF65-F5344CB8AC3E}">
        <p14:creationId xmlns:p14="http://schemas.microsoft.com/office/powerpoint/2010/main" val="6259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7544" y="940832"/>
            <a:ext cx="983795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6</a:t>
            </a:r>
            <a:r>
              <a:rPr kumimoji="1" lang="ja-JP" altLang="en-US" sz="3200" dirty="0" smtClean="0"/>
              <a:t>月</a:t>
            </a:r>
            <a:r>
              <a:rPr kumimoji="1" lang="en-US" altLang="ja-JP" sz="3200" dirty="0" smtClean="0"/>
              <a:t>11</a:t>
            </a:r>
            <a:r>
              <a:rPr kumimoji="1" lang="ja-JP" altLang="en-US" sz="3200" dirty="0" err="1" smtClean="0"/>
              <a:t>、</a:t>
            </a:r>
            <a:r>
              <a:rPr kumimoji="1" lang="en-US" altLang="ja-JP" sz="3200" dirty="0" smtClean="0"/>
              <a:t>12</a:t>
            </a:r>
            <a:r>
              <a:rPr kumimoji="1" lang="ja-JP" altLang="en-US" sz="3200" dirty="0" smtClean="0"/>
              <a:t>日（土・日）</a:t>
            </a:r>
            <a:endParaRPr kumimoji="1"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/>
              <a:t>総務部</a:t>
            </a:r>
            <a:r>
              <a:rPr lang="ja-JP" altLang="en-US" sz="3200" dirty="0" smtClean="0"/>
              <a:t>　ホテルバス、駐車場管理、来賓接待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 弁当・飲み物管理、</a:t>
            </a:r>
            <a:r>
              <a:rPr lang="ja-JP" altLang="en-US" sz="3200" dirty="0"/>
              <a:t>全体</a:t>
            </a:r>
            <a:r>
              <a:rPr lang="ja-JP" altLang="en-US" sz="3200" dirty="0" smtClean="0"/>
              <a:t>管理</a:t>
            </a:r>
            <a:endParaRPr lang="en-US" altLang="ja-JP" sz="3200" dirty="0" smtClean="0"/>
          </a:p>
          <a:p>
            <a:r>
              <a:rPr lang="ja-JP" altLang="en-US" sz="3200" dirty="0" smtClean="0"/>
              <a:t>式典部　開会式・開会式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 大懇親会</a:t>
            </a:r>
            <a:endParaRPr lang="en-US" altLang="ja-JP" sz="3200" dirty="0" smtClean="0"/>
          </a:p>
          <a:p>
            <a:r>
              <a:rPr lang="ja-JP" altLang="en-US" sz="3200" dirty="0" smtClean="0"/>
              <a:t>競技部　開会式球場管理・試合球場管理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 試合成績集計</a:t>
            </a:r>
            <a:endParaRPr lang="en-US" altLang="ja-JP" sz="3200" dirty="0" smtClean="0"/>
          </a:p>
          <a:p>
            <a:r>
              <a:rPr lang="ja-JP" altLang="en-US" sz="3200" dirty="0" smtClean="0"/>
              <a:t>広報部　記念写真、決勝写真撮影</a:t>
            </a:r>
            <a:endParaRPr lang="en-US" altLang="ja-JP" sz="3200" dirty="0" smtClean="0"/>
          </a:p>
          <a:p>
            <a:r>
              <a:rPr lang="ja-JP" altLang="en-US" sz="3200" dirty="0"/>
              <a:t>　</a:t>
            </a:r>
            <a:r>
              <a:rPr lang="ja-JP" altLang="en-US" sz="3200" dirty="0" smtClean="0"/>
              <a:t>　　　　 成績表作成、道歯会通信記事作成　　　　　　　　</a:t>
            </a:r>
            <a:endParaRPr kumimoji="1"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51177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67544" y="620688"/>
            <a:ext cx="7635424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室蘭大会での視察について</a:t>
            </a:r>
            <a:endParaRPr kumimoji="1" lang="en-US" altLang="ja-JP" sz="2400" dirty="0" smtClean="0"/>
          </a:p>
          <a:p>
            <a:endParaRPr kumimoji="1" lang="en-US" altLang="ja-JP" sz="2400" dirty="0" smtClean="0"/>
          </a:p>
          <a:p>
            <a:r>
              <a:rPr lang="en-US" altLang="ja-JP" sz="2400" dirty="0" smtClean="0"/>
              <a:t>6/26</a:t>
            </a:r>
            <a:r>
              <a:rPr lang="ja-JP" altLang="en-US" sz="2400" dirty="0" smtClean="0"/>
              <a:t>（金）</a:t>
            </a:r>
            <a:endParaRPr lang="en-US" altLang="ja-JP" sz="2400" dirty="0" smtClean="0"/>
          </a:p>
          <a:p>
            <a:r>
              <a:rPr lang="ja-JP" altLang="en-US" sz="2400" dirty="0" smtClean="0"/>
              <a:t>ホテル看板：玄関、ロビー</a:t>
            </a:r>
            <a:endParaRPr lang="en-US" altLang="ja-JP" sz="2400" dirty="0" smtClean="0"/>
          </a:p>
          <a:p>
            <a:r>
              <a:rPr kumimoji="1" lang="ja-JP" altLang="en-US" sz="2400" dirty="0" smtClean="0"/>
              <a:t>連盟・主将・連絡責任</a:t>
            </a:r>
            <a:r>
              <a:rPr lang="ja-JP" altLang="en-US" sz="2400" dirty="0" smtClean="0"/>
              <a:t>者会議：受付、表示、控室、進行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6/27</a:t>
            </a:r>
            <a:r>
              <a:rPr lang="ja-JP" altLang="en-US" sz="2400" dirty="0" smtClean="0"/>
              <a:t>（土）</a:t>
            </a:r>
            <a:endParaRPr lang="en-US" altLang="ja-JP" sz="2400" dirty="0" smtClean="0"/>
          </a:p>
          <a:p>
            <a:r>
              <a:rPr lang="ja-JP" altLang="en-US" sz="2400" dirty="0" smtClean="0"/>
              <a:t>開会式　看板、設営、準備、進行、駐車場、バス運行管理</a:t>
            </a:r>
            <a:endParaRPr lang="en-US" altLang="ja-JP" sz="2400" dirty="0" smtClean="0"/>
          </a:p>
          <a:p>
            <a:r>
              <a:rPr lang="ja-JP" altLang="en-US" sz="2400" dirty="0" smtClean="0"/>
              <a:t>試合　設営、準備、試合管理、スタッフ業務、弁当、飲み物</a:t>
            </a:r>
            <a:endParaRPr lang="en-US" altLang="ja-JP" sz="2400" dirty="0" smtClean="0"/>
          </a:p>
          <a:p>
            <a:r>
              <a:rPr lang="ja-JP" altLang="en-US" sz="2400" dirty="0" smtClean="0"/>
              <a:t>大懇親会　看板、受付、準備、設営、進行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6/28</a:t>
            </a:r>
            <a:r>
              <a:rPr lang="ja-JP" altLang="en-US" sz="2400" dirty="0" smtClean="0"/>
              <a:t>（日）</a:t>
            </a:r>
            <a:endParaRPr lang="en-US" altLang="ja-JP" sz="2400" dirty="0" smtClean="0"/>
          </a:p>
          <a:p>
            <a:r>
              <a:rPr lang="ja-JP" altLang="en-US" sz="2400" dirty="0" smtClean="0"/>
              <a:t>閉会式　</a:t>
            </a:r>
            <a:endParaRPr lang="en-US" altLang="ja-JP" sz="2400" dirty="0" smtClean="0"/>
          </a:p>
          <a:p>
            <a:r>
              <a:rPr lang="ja-JP" altLang="en-US" sz="2400" dirty="0" smtClean="0"/>
              <a:t>看板、設営、準備、進行、駐車場</a:t>
            </a:r>
            <a:endParaRPr lang="en-US" altLang="ja-JP" sz="2400" dirty="0" smtClean="0"/>
          </a:p>
          <a:p>
            <a:endParaRPr kumimoji="1"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227336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404</Words>
  <Application>Microsoft Office PowerPoint</Application>
  <PresentationFormat>画面に合わせる (4:3)</PresentationFormat>
  <Paragraphs>205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0" baseType="lpstr">
      <vt:lpstr>HGP教科書体</vt:lpstr>
      <vt:lpstr>ＭＳ Ｐゴシック</vt:lpstr>
      <vt:lpstr>ＭＳ 明朝</vt:lpstr>
      <vt:lpstr>Arial</vt:lpstr>
      <vt:lpstr>Calibri</vt:lpstr>
      <vt:lpstr>Office ​​テーマ</vt:lpstr>
      <vt:lpstr>PowerPoint プレゼンテーション</vt:lpstr>
      <vt:lpstr>PowerPoint プレゼンテーション</vt:lpstr>
      <vt:lpstr>第67回 北海道歯科医師野球大会 岩見沢大会　実行委員会組織図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総務部</vt:lpstr>
      <vt:lpstr>競技部</vt:lpstr>
      <vt:lpstr>式典部</vt:lpstr>
      <vt:lpstr>広報部</vt:lpstr>
      <vt:lpstr>PowerPoint プレゼンテーション</vt:lpstr>
      <vt:lpstr>総務部行程</vt:lpstr>
      <vt:lpstr>競技部行程</vt:lpstr>
      <vt:lpstr>式典部行程</vt:lpstr>
      <vt:lpstr>広報部行程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総務部</dc:title>
  <dc:creator>hisatsune kaede</dc:creator>
  <cp:lastModifiedBy>久恒泰宏</cp:lastModifiedBy>
  <cp:revision>35</cp:revision>
  <cp:lastPrinted>2015-04-27T10:30:37Z</cp:lastPrinted>
  <dcterms:created xsi:type="dcterms:W3CDTF">2015-04-18T21:54:52Z</dcterms:created>
  <dcterms:modified xsi:type="dcterms:W3CDTF">2015-04-27T10:43:20Z</dcterms:modified>
</cp:coreProperties>
</file>