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04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54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59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17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57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67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11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0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12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55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DDE4-EC4E-4B4D-90BD-998A41672690}" type="datetimeFigureOut">
              <a:rPr kumimoji="1" lang="ja-JP" altLang="en-US" smtClean="0"/>
              <a:t>2015/6/26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E011-691C-480F-80A6-027B7C8D41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2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1" y="118334"/>
            <a:ext cx="10998582" cy="6336254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6271708" y="1000461"/>
            <a:ext cx="87137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蓬莱殿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30932" y="2282428"/>
            <a:ext cx="181625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中島</a:t>
            </a:r>
            <a:r>
              <a:rPr lang="ja-JP" altLang="en-US" dirty="0" smtClean="0"/>
              <a:t>公園野球場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97812" y="2467094"/>
            <a:ext cx="124036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サンルート室蘭</a:t>
            </a:r>
            <a:endParaRPr kumimoji="1" lang="ja-JP" altLang="en-US" sz="1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2236" y="1627976"/>
            <a:ext cx="1037401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室蘭グリーン</a:t>
            </a:r>
            <a:endParaRPr kumimoji="1" lang="ja-JP" altLang="en-US" sz="1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72893" y="1322265"/>
            <a:ext cx="972856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ヤマダ</a:t>
            </a:r>
            <a:r>
              <a:rPr lang="ja-JP" altLang="en-US" sz="1200" b="1" dirty="0"/>
              <a:t>電機</a:t>
            </a:r>
            <a:endParaRPr kumimoji="1" lang="ja-JP" altLang="en-US" sz="1200" b="1" dirty="0"/>
          </a:p>
        </p:txBody>
      </p:sp>
      <p:sp>
        <p:nvSpPr>
          <p:cNvPr id="11" name="右矢印 10"/>
          <p:cNvSpPr/>
          <p:nvPr/>
        </p:nvSpPr>
        <p:spPr>
          <a:xfrm rot="19502968">
            <a:off x="1051687" y="2463646"/>
            <a:ext cx="3574969" cy="234101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19502968">
            <a:off x="6297642" y="1908449"/>
            <a:ext cx="1656029" cy="295626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3358985">
            <a:off x="5614357" y="5642979"/>
            <a:ext cx="2186071" cy="186725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01432" y="4412956"/>
            <a:ext cx="964424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国道</a:t>
            </a:r>
            <a:r>
              <a:rPr lang="en-US" altLang="ja-JP" sz="1200" b="1" dirty="0" smtClean="0"/>
              <a:t>37</a:t>
            </a:r>
            <a:r>
              <a:rPr lang="ja-JP" altLang="en-US" sz="1200" b="1" dirty="0" smtClean="0"/>
              <a:t>号線</a:t>
            </a:r>
            <a:endParaRPr kumimoji="1" lang="ja-JP" altLang="en-US" sz="1200" b="1" dirty="0"/>
          </a:p>
        </p:txBody>
      </p:sp>
      <p:sp>
        <p:nvSpPr>
          <p:cNvPr id="15" name="右矢印 14"/>
          <p:cNvSpPr/>
          <p:nvPr/>
        </p:nvSpPr>
        <p:spPr>
          <a:xfrm rot="11282441">
            <a:off x="1259304" y="4319593"/>
            <a:ext cx="2186071" cy="186725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曲折矢印 15"/>
          <p:cNvSpPr/>
          <p:nvPr/>
        </p:nvSpPr>
        <p:spPr>
          <a:xfrm rot="17138460">
            <a:off x="5415013" y="4375897"/>
            <a:ext cx="400285" cy="35111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曲折矢印 17"/>
          <p:cNvSpPr/>
          <p:nvPr/>
        </p:nvSpPr>
        <p:spPr>
          <a:xfrm rot="19890624">
            <a:off x="5737627" y="2872193"/>
            <a:ext cx="276038" cy="23410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曲折矢印 18"/>
          <p:cNvSpPr/>
          <p:nvPr/>
        </p:nvSpPr>
        <p:spPr>
          <a:xfrm rot="18794256">
            <a:off x="841868" y="3848618"/>
            <a:ext cx="400285" cy="35111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曲折矢印 19"/>
          <p:cNvSpPr/>
          <p:nvPr/>
        </p:nvSpPr>
        <p:spPr>
          <a:xfrm rot="3066294">
            <a:off x="4513883" y="1303838"/>
            <a:ext cx="400285" cy="35111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曲折矢印 20"/>
          <p:cNvSpPr/>
          <p:nvPr/>
        </p:nvSpPr>
        <p:spPr>
          <a:xfrm rot="8537089" flipH="1">
            <a:off x="5976148" y="2422255"/>
            <a:ext cx="324130" cy="30962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19502968" flipV="1">
            <a:off x="4640434" y="753076"/>
            <a:ext cx="1078467" cy="16641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曲折矢印 22"/>
          <p:cNvSpPr/>
          <p:nvPr/>
        </p:nvSpPr>
        <p:spPr>
          <a:xfrm rot="2990514">
            <a:off x="5770369" y="361702"/>
            <a:ext cx="400285" cy="351116"/>
          </a:xfrm>
          <a:prstGeom prst="bentArrow">
            <a:avLst>
              <a:gd name="adj1" fmla="val 25000"/>
              <a:gd name="adj2" fmla="val 28147"/>
              <a:gd name="adj3" fmla="val 25000"/>
              <a:gd name="adj4" fmla="val 437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 rot="2766173">
            <a:off x="10580699" y="3551916"/>
            <a:ext cx="554362" cy="302316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63546" y="4412955"/>
            <a:ext cx="852116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東室蘭駅</a:t>
            </a:r>
            <a:endParaRPr kumimoji="1" lang="ja-JP" altLang="en-US" sz="12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676779" y="4007615"/>
            <a:ext cx="1188906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国道３</a:t>
            </a:r>
            <a:r>
              <a:rPr lang="ja-JP" altLang="en-US" sz="1200" b="1" dirty="0"/>
              <a:t>６</a:t>
            </a:r>
            <a:r>
              <a:rPr lang="ja-JP" altLang="en-US" sz="1200" b="1" dirty="0" smtClean="0"/>
              <a:t>号線へ</a:t>
            </a:r>
            <a:endParaRPr kumimoji="1" lang="ja-JP" altLang="en-US" sz="1200" b="1" dirty="0"/>
          </a:p>
        </p:txBody>
      </p:sp>
      <p:sp>
        <p:nvSpPr>
          <p:cNvPr id="27" name="右矢印 26"/>
          <p:cNvSpPr/>
          <p:nvPr/>
        </p:nvSpPr>
        <p:spPr>
          <a:xfrm rot="16953177">
            <a:off x="5486928" y="3648082"/>
            <a:ext cx="456061" cy="102945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6107" y="3275198"/>
            <a:ext cx="1012431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伊達方面へ</a:t>
            </a:r>
            <a:endParaRPr kumimoji="1" lang="ja-JP" altLang="en-US" sz="1200" b="1" dirty="0"/>
          </a:p>
        </p:txBody>
      </p:sp>
      <p:sp>
        <p:nvSpPr>
          <p:cNvPr id="29" name="右矢印 28"/>
          <p:cNvSpPr/>
          <p:nvPr/>
        </p:nvSpPr>
        <p:spPr>
          <a:xfrm rot="12907826">
            <a:off x="152599" y="3782164"/>
            <a:ext cx="554362" cy="302316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19113" y="5652829"/>
            <a:ext cx="348815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開会式：中島公園野球場　</a:t>
            </a:r>
            <a:r>
              <a:rPr lang="en-US" altLang="ja-JP" dirty="0" smtClean="0"/>
              <a:t>7</a:t>
            </a:r>
            <a:r>
              <a:rPr lang="ja-JP" altLang="en-US" dirty="0" smtClean="0"/>
              <a:t>：</a:t>
            </a:r>
            <a:r>
              <a:rPr lang="en-US" altLang="ja-JP" dirty="0" smtClean="0"/>
              <a:t>30</a:t>
            </a:r>
            <a:r>
              <a:rPr lang="ja-JP" altLang="en-US" dirty="0" smtClean="0"/>
              <a:t>～</a:t>
            </a:r>
            <a:endParaRPr lang="en-US" altLang="ja-JP" dirty="0" smtClean="0"/>
          </a:p>
          <a:p>
            <a:r>
              <a:rPr kumimoji="1" lang="ja-JP" altLang="en-US" dirty="0" smtClean="0"/>
              <a:t>大懇親会：蓬莱殿　　　　　</a:t>
            </a:r>
            <a:r>
              <a:rPr kumimoji="1" lang="en-US" altLang="ja-JP" dirty="0" smtClean="0"/>
              <a:t>18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222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6" y="282524"/>
            <a:ext cx="10387013" cy="6016214"/>
          </a:xfrm>
          <a:prstGeom prst="rect">
            <a:avLst/>
          </a:prstGeom>
        </p:spPr>
      </p:pic>
      <p:sp>
        <p:nvSpPr>
          <p:cNvPr id="5" name="1 つの角を切り取った四角形 4"/>
          <p:cNvSpPr/>
          <p:nvPr/>
        </p:nvSpPr>
        <p:spPr>
          <a:xfrm rot="2944717">
            <a:off x="6216710" y="947218"/>
            <a:ext cx="1582230" cy="722364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85647" y="935915"/>
            <a:ext cx="1559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バス・来賓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駐車場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7607499" y="2784885"/>
            <a:ext cx="804979" cy="12922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1 つの角を切り取った四角形 9"/>
          <p:cNvSpPr/>
          <p:nvPr/>
        </p:nvSpPr>
        <p:spPr>
          <a:xfrm rot="14337455">
            <a:off x="8759025" y="2907914"/>
            <a:ext cx="647281" cy="551354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99646" y="2912648"/>
            <a:ext cx="1559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一般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駐車場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 rot="19502968">
            <a:off x="3140820" y="2050841"/>
            <a:ext cx="1516828" cy="355003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曲折矢印 11"/>
          <p:cNvSpPr/>
          <p:nvPr/>
        </p:nvSpPr>
        <p:spPr>
          <a:xfrm rot="3255401">
            <a:off x="6349433" y="142333"/>
            <a:ext cx="1000461" cy="916179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 rot="2791627">
            <a:off x="7736837" y="1830571"/>
            <a:ext cx="1516828" cy="180836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2791627">
            <a:off x="9274499" y="3001693"/>
            <a:ext cx="868928" cy="186890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曲折矢印 14"/>
          <p:cNvSpPr/>
          <p:nvPr/>
        </p:nvSpPr>
        <p:spPr>
          <a:xfrm rot="8277446">
            <a:off x="9863333" y="3820146"/>
            <a:ext cx="1000461" cy="916179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曲折矢印 15"/>
          <p:cNvSpPr/>
          <p:nvPr/>
        </p:nvSpPr>
        <p:spPr>
          <a:xfrm rot="13740815">
            <a:off x="8833774" y="4661791"/>
            <a:ext cx="762858" cy="75631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 rot="13928547">
            <a:off x="7989058" y="3997351"/>
            <a:ext cx="630929" cy="355003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曲折矢印 18"/>
          <p:cNvSpPr/>
          <p:nvPr/>
        </p:nvSpPr>
        <p:spPr>
          <a:xfrm rot="4195717" flipH="1">
            <a:off x="8476202" y="3662034"/>
            <a:ext cx="324130" cy="30962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1 つの角を切り取った四角形 19"/>
          <p:cNvSpPr/>
          <p:nvPr/>
        </p:nvSpPr>
        <p:spPr>
          <a:xfrm>
            <a:off x="1159540" y="600422"/>
            <a:ext cx="1584738" cy="615875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25619" y="583734"/>
            <a:ext cx="162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許可証</a:t>
            </a:r>
            <a:r>
              <a:rPr lang="ja-JP" altLang="en-US" sz="2000" dirty="0" smtClean="0"/>
              <a:t>なし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駐車場</a:t>
            </a:r>
            <a:endParaRPr kumimoji="1" lang="ja-JP" altLang="en-US" sz="2000" dirty="0"/>
          </a:p>
        </p:txBody>
      </p:sp>
      <p:sp>
        <p:nvSpPr>
          <p:cNvPr id="22" name="右矢印 21"/>
          <p:cNvSpPr/>
          <p:nvPr/>
        </p:nvSpPr>
        <p:spPr>
          <a:xfrm rot="8617957">
            <a:off x="5458368" y="1262503"/>
            <a:ext cx="620538" cy="355003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8617957">
            <a:off x="6655307" y="2153179"/>
            <a:ext cx="620538" cy="355003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2271844">
            <a:off x="7242780" y="2568721"/>
            <a:ext cx="620538" cy="355003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72341" y="2761285"/>
            <a:ext cx="128007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Ａゾーン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塁</a:t>
            </a:r>
            <a:r>
              <a:rPr lang="ja-JP" altLang="en-US" sz="1400" dirty="0"/>
              <a:t>側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76101" y="2223128"/>
            <a:ext cx="128007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Ｃ</a:t>
            </a:r>
            <a:r>
              <a:rPr lang="ja-JP" altLang="en-US" sz="1400" dirty="0" smtClean="0"/>
              <a:t>ゾーン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塁</a:t>
            </a:r>
            <a:r>
              <a:rPr lang="ja-JP" altLang="en-US" sz="1400" dirty="0"/>
              <a:t>側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67383" y="1814840"/>
            <a:ext cx="985046" cy="30777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</a:rPr>
              <a:t>徒歩</a:t>
            </a:r>
            <a:r>
              <a:rPr lang="ja-JP" altLang="en-US" sz="1400" b="1" dirty="0" smtClean="0">
                <a:solidFill>
                  <a:schemeClr val="bg1"/>
                </a:solidFill>
              </a:rPr>
              <a:t>にて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855" y="205432"/>
            <a:ext cx="87137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蓬莱殿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045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30" y="203239"/>
            <a:ext cx="9819973" cy="6016756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6531685" y="2142578"/>
            <a:ext cx="181625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中島</a:t>
            </a:r>
            <a:r>
              <a:rPr lang="ja-JP" altLang="en-US" dirty="0" smtClean="0"/>
              <a:t>公園野球場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37347" y="3702952"/>
            <a:ext cx="964424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国道</a:t>
            </a:r>
            <a:r>
              <a:rPr lang="en-US" altLang="ja-JP" sz="1200" b="1" dirty="0" smtClean="0"/>
              <a:t>37</a:t>
            </a:r>
            <a:r>
              <a:rPr lang="ja-JP" altLang="en-US" sz="1200" b="1" dirty="0" smtClean="0"/>
              <a:t>号線</a:t>
            </a:r>
            <a:endParaRPr kumimoji="1" lang="ja-JP" altLang="en-US" sz="1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1840" y="3281103"/>
            <a:ext cx="852116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東室蘭駅</a:t>
            </a:r>
            <a:endParaRPr kumimoji="1" lang="ja-JP" altLang="en-US" sz="1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4433" y="1349571"/>
            <a:ext cx="87137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蓬莱殿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547226" y="5556716"/>
            <a:ext cx="1081329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国道３</a:t>
            </a:r>
            <a:r>
              <a:rPr lang="ja-JP" altLang="en-US" sz="1200" b="1" dirty="0"/>
              <a:t>６</a:t>
            </a:r>
            <a:r>
              <a:rPr lang="ja-JP" altLang="en-US" sz="1200" b="1" dirty="0" smtClean="0"/>
              <a:t>号</a:t>
            </a:r>
            <a:r>
              <a:rPr lang="ja-JP" altLang="en-US" sz="1200" b="1" dirty="0" smtClean="0"/>
              <a:t>線</a:t>
            </a:r>
            <a:endParaRPr kumimoji="1" lang="ja-JP" altLang="en-US" sz="1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22178" y="2373410"/>
            <a:ext cx="1012431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伊達方面へ</a:t>
            </a:r>
            <a:endParaRPr kumimoji="1" lang="ja-JP" altLang="en-US" sz="1200" b="1" dirty="0"/>
          </a:p>
        </p:txBody>
      </p:sp>
      <p:sp>
        <p:nvSpPr>
          <p:cNvPr id="14" name="右矢印 13"/>
          <p:cNvSpPr/>
          <p:nvPr/>
        </p:nvSpPr>
        <p:spPr>
          <a:xfrm rot="12907826">
            <a:off x="1142302" y="3060459"/>
            <a:ext cx="554362" cy="302316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5400000">
            <a:off x="6762844" y="4858550"/>
            <a:ext cx="554362" cy="568445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51548" y="4762456"/>
            <a:ext cx="596387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イオン</a:t>
            </a:r>
            <a:endParaRPr kumimoji="1" lang="ja-JP" altLang="en-US" sz="12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20756" y="4358143"/>
            <a:ext cx="121714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室歯会館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19483" y="4910385"/>
            <a:ext cx="3980856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開会式</a:t>
            </a:r>
            <a:r>
              <a:rPr lang="ja-JP" altLang="en-US" dirty="0" smtClean="0"/>
              <a:t>：雨天時　　　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　　</a:t>
            </a:r>
            <a:r>
              <a:rPr lang="ja-JP" altLang="en-US" dirty="0" smtClean="0"/>
              <a:t>９：００～</a:t>
            </a:r>
            <a:endParaRPr lang="en-US" altLang="ja-JP" dirty="0" smtClean="0"/>
          </a:p>
          <a:p>
            <a:r>
              <a:rPr lang="ja-JP" altLang="en-US" dirty="0" smtClean="0"/>
              <a:t>室蘭歯科医師会館</a:t>
            </a:r>
            <a:endParaRPr lang="en-US" altLang="ja-JP" dirty="0" smtClean="0"/>
          </a:p>
          <a:p>
            <a:r>
              <a:rPr lang="ja-JP" altLang="en-US" dirty="0" smtClean="0"/>
              <a:t>各チーム：主将・連絡責任者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名程度送迎</a:t>
            </a:r>
            <a:r>
              <a:rPr lang="ja-JP" altLang="en-US" dirty="0"/>
              <a:t>バス</a:t>
            </a:r>
            <a:r>
              <a:rPr lang="ja-JP" altLang="en-US" dirty="0" smtClean="0"/>
              <a:t>あり</a:t>
            </a:r>
            <a:endParaRPr lang="en-US" altLang="ja-JP" dirty="0" smtClean="0"/>
          </a:p>
        </p:txBody>
      </p:sp>
      <p:sp>
        <p:nvSpPr>
          <p:cNvPr id="20" name="右矢印 19"/>
          <p:cNvSpPr/>
          <p:nvPr/>
        </p:nvSpPr>
        <p:spPr>
          <a:xfrm rot="19534922">
            <a:off x="10365381" y="4734896"/>
            <a:ext cx="554362" cy="302316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597969" y="3984559"/>
            <a:ext cx="113191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登別・苫小牧</a:t>
            </a:r>
            <a:r>
              <a:rPr lang="ja-JP" altLang="en-US" sz="1200" b="1" dirty="0" smtClean="0"/>
              <a:t>方面</a:t>
            </a:r>
            <a:r>
              <a:rPr lang="ja-JP" altLang="en-US" sz="1200" b="1" dirty="0" smtClean="0"/>
              <a:t>へ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1168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74</Words>
  <Application>Microsoft Office PowerPoint</Application>
  <PresentationFormat>ワイド画面</PresentationFormat>
  <Paragraphs>33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塚田正興</dc:creator>
  <cp:lastModifiedBy>塚田正興</cp:lastModifiedBy>
  <cp:revision>9</cp:revision>
  <dcterms:created xsi:type="dcterms:W3CDTF">2015-06-25T10:31:52Z</dcterms:created>
  <dcterms:modified xsi:type="dcterms:W3CDTF">2015-06-25T23:39:39Z</dcterms:modified>
</cp:coreProperties>
</file>