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084" y="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B908-300E-46B2-9312-452EC2D41308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1B6C-035A-42A5-B94B-8B03A4E04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811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B908-300E-46B2-9312-452EC2D41308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1B6C-035A-42A5-B94B-8B03A4E04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73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B908-300E-46B2-9312-452EC2D41308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1B6C-035A-42A5-B94B-8B03A4E04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26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B908-300E-46B2-9312-452EC2D41308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1B6C-035A-42A5-B94B-8B03A4E04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313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B908-300E-46B2-9312-452EC2D41308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1B6C-035A-42A5-B94B-8B03A4E04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64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B908-300E-46B2-9312-452EC2D41308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1B6C-035A-42A5-B94B-8B03A4E04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88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B908-300E-46B2-9312-452EC2D41308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1B6C-035A-42A5-B94B-8B03A4E04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10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B908-300E-46B2-9312-452EC2D41308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1B6C-035A-42A5-B94B-8B03A4E04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70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B908-300E-46B2-9312-452EC2D41308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1B6C-035A-42A5-B94B-8B03A4E04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67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B908-300E-46B2-9312-452EC2D41308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1B6C-035A-42A5-B94B-8B03A4E04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43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B908-300E-46B2-9312-452EC2D41308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1B6C-035A-42A5-B94B-8B03A4E04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28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1B908-300E-46B2-9312-452EC2D41308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F1B6C-035A-42A5-B94B-8B03A4E04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57536" y="153533"/>
            <a:ext cx="5688632" cy="487877"/>
          </a:xfrm>
        </p:spPr>
        <p:txBody>
          <a:bodyPr>
            <a:noAutofit/>
          </a:bodyPr>
          <a:lstStyle/>
          <a:p>
            <a:r>
              <a:rPr lang="ja-JP" altLang="en-US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第</a:t>
            </a:r>
            <a: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67</a:t>
            </a:r>
            <a:r>
              <a:rPr lang="ja-JP" altLang="en-US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回 北海道歯科医師野球大会実行</a:t>
            </a:r>
            <a:r>
              <a:rPr lang="ja-JP" altLang="en-US" sz="1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委員会 （案）  　　　　　　別紙</a:t>
            </a:r>
            <a:endParaRPr lang="ja-JP" altLang="en-US" sz="14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45260" y="755576"/>
            <a:ext cx="6452092" cy="3365945"/>
            <a:chOff x="425150" y="1322612"/>
            <a:chExt cx="7557367" cy="3623830"/>
          </a:xfrm>
        </p:grpSpPr>
        <p:sp>
          <p:nvSpPr>
            <p:cNvPr id="4" name="正方形/長方形 3"/>
            <p:cNvSpPr/>
            <p:nvPr/>
          </p:nvSpPr>
          <p:spPr>
            <a:xfrm>
              <a:off x="3498876" y="1322612"/>
              <a:ext cx="2088232" cy="57606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実行委員長</a:t>
              </a:r>
              <a:endParaRPr lang="en-US" altLang="ja-JP" sz="12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倉増　淳</a:t>
              </a: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2303663" y="2924944"/>
              <a:ext cx="1872208" cy="57606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実行副委員長</a:t>
              </a:r>
              <a:endParaRPr lang="en-US" altLang="ja-JP" sz="12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谷本圭太　</a:t>
              </a:r>
              <a:r>
                <a:rPr lang="ja-JP" altLang="en-US" sz="9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　</a:t>
              </a:r>
              <a:endParaRPr lang="en-US" altLang="ja-JP" sz="9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434559" y="4082346"/>
              <a:ext cx="1779238" cy="86409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50" dirty="0" smtClean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式典部</a:t>
              </a:r>
              <a:endParaRPr lang="en-US" altLang="ja-JP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  <a:p>
              <a:r>
                <a:rPr lang="ja-JP" altLang="en-US" sz="1050" dirty="0" smtClean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部 長</a:t>
              </a:r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：九津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見紳一</a:t>
              </a:r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朗</a:t>
              </a:r>
              <a:endParaRPr lang="en-US" altLang="ja-JP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  <a:p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副部長：山口友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隆</a:t>
              </a:r>
              <a:endParaRPr lang="en-US" altLang="ja-JP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  <a:p>
              <a:endParaRPr lang="en-US" altLang="ja-JP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425150" y="1715613"/>
              <a:ext cx="2160240" cy="1008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事務局（総務）</a:t>
              </a:r>
              <a:endParaRPr lang="en-US" altLang="ja-JP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  <a:p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　久恒泰宏（事務局長）</a:t>
              </a:r>
              <a:endParaRPr lang="en-US" altLang="ja-JP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  <a:p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　加藤久尚（事務局次長）</a:t>
              </a:r>
              <a:endParaRPr lang="en-US" altLang="ja-JP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  <a:p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　山本達也（会計部長）</a:t>
              </a:r>
              <a:endParaRPr lang="en-US" altLang="ja-JP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  <a:p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　白井洋一（会計副部長）</a:t>
              </a: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5472100" y="2924944"/>
              <a:ext cx="1872208" cy="57606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実行副委員長</a:t>
              </a:r>
              <a:endParaRPr lang="en-US" altLang="ja-JP" sz="12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野崎岳央　</a:t>
              </a:r>
              <a:r>
                <a:rPr lang="ja-JP" altLang="en-US" sz="9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　</a:t>
              </a:r>
              <a:endParaRPr lang="en-US" altLang="ja-JP" sz="9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543594" y="4077072"/>
              <a:ext cx="1555945" cy="86409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競技部</a:t>
              </a:r>
              <a:endParaRPr lang="en-US" altLang="ja-JP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  <a:p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部　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 長</a:t>
              </a:r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：清水　学</a:t>
              </a:r>
              <a:endParaRPr lang="en-US" altLang="ja-JP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  <a:p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副部長：寺澤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和彦</a:t>
              </a:r>
              <a:endParaRPr lang="en-US" altLang="ja-JP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  <a:p>
              <a:r>
                <a:rPr lang="ja-JP" altLang="en-US" sz="1050" dirty="0" smtClean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 </a:t>
              </a:r>
              <a:r>
                <a:rPr lang="ja-JP" altLang="en-US" sz="105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　</a:t>
              </a:r>
              <a:r>
                <a:rPr lang="ja-JP" altLang="en-US" sz="9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</a:t>
              </a: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467544" y="4082346"/>
              <a:ext cx="1740632" cy="86409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総務部</a:t>
              </a:r>
              <a:endParaRPr lang="en-US" altLang="ja-JP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  <a:p>
              <a:r>
                <a:rPr lang="ja-JP" altLang="en-US" sz="1050" dirty="0" smtClean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部 </a:t>
              </a:r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　長：竹内友康</a:t>
              </a:r>
              <a:endParaRPr lang="en-US" altLang="ja-JP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  <a:p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副部長：高橋博寿</a:t>
              </a:r>
              <a:endParaRPr lang="en-US" altLang="ja-JP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  <a:p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副部長：石井真生</a:t>
              </a: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6447420" y="4077072"/>
              <a:ext cx="1535097" cy="86409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広報部</a:t>
              </a:r>
              <a:endParaRPr lang="en-US" altLang="ja-JP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  <a:p>
              <a:r>
                <a:rPr lang="ja-JP" altLang="en-US" sz="1050" dirty="0" smtClean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部 </a:t>
              </a:r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　長：佐々木淳</a:t>
              </a:r>
              <a:endParaRPr lang="en-US" altLang="ja-JP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  <a:p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副部長：樋浦善威</a:t>
              </a:r>
              <a:endParaRPr lang="en-US" altLang="ja-JP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  <a:p>
              <a:r>
                <a:rPr lang="ja-JP" altLang="en-US" sz="1050" dirty="0">
                  <a:solidFill>
                    <a:schemeClr val="tx1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</a:rPr>
                <a:t>　　（式典部兼務）</a:t>
              </a:r>
            </a:p>
          </p:txBody>
        </p:sp>
        <p:cxnSp>
          <p:nvCxnSpPr>
            <p:cNvPr id="13" name="直線コネクタ 12"/>
            <p:cNvCxnSpPr>
              <a:endCxn id="5" idx="0"/>
            </p:cNvCxnSpPr>
            <p:nvPr/>
          </p:nvCxnSpPr>
          <p:spPr>
            <a:xfrm>
              <a:off x="3239767" y="2585796"/>
              <a:ext cx="0" cy="33914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3239767" y="2585796"/>
              <a:ext cx="3168437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6408204" y="2585796"/>
              <a:ext cx="0" cy="33914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>
              <a:off x="4576460" y="1915156"/>
              <a:ext cx="0" cy="67064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>
              <a:off x="1329002" y="3874269"/>
              <a:ext cx="0" cy="20280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3410540" y="3874269"/>
              <a:ext cx="0" cy="20280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5343701" y="3874269"/>
              <a:ext cx="0" cy="208077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7304146" y="3874269"/>
              <a:ext cx="0" cy="20013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V="1">
              <a:off x="1337860" y="3866323"/>
              <a:ext cx="2060815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5343701" y="3874269"/>
              <a:ext cx="196044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>
              <a:off x="3059832" y="3517252"/>
              <a:ext cx="0" cy="34907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6447420" y="3501008"/>
              <a:ext cx="0" cy="37326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>
              <a:stCxn id="4" idx="1"/>
              <a:endCxn id="7" idx="3"/>
            </p:cNvCxnSpPr>
            <p:nvPr/>
          </p:nvCxnSpPr>
          <p:spPr>
            <a:xfrm flipH="1">
              <a:off x="2585390" y="1610644"/>
              <a:ext cx="913486" cy="609025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直線コネクタ 32"/>
          <p:cNvCxnSpPr/>
          <p:nvPr/>
        </p:nvCxnSpPr>
        <p:spPr>
          <a:xfrm>
            <a:off x="692696" y="2056981"/>
            <a:ext cx="0" cy="12545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5085184" y="755575"/>
            <a:ext cx="1512168" cy="9800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参与  九津見　学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鍵谷　光三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江島　俊昭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顧問　三嶋　顕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鍵谷隆一 </a:t>
            </a:r>
            <a:endParaRPr kumimoji="1" lang="ja-JP" altLang="en-US" sz="105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286765" y="4451684"/>
            <a:ext cx="1310587" cy="1920516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プログラム編集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木村　悟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記念・決勝写真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高橋克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弥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小浪知之</a:t>
            </a:r>
          </a:p>
          <a:p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関　恒美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本間啓史</a:t>
            </a:r>
            <a:endParaRPr lang="en-US" altLang="ja-JP" sz="105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3566169" y="4447352"/>
            <a:ext cx="1521141" cy="3076976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懇親会オープニング　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中塚　尚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永山　裕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開閉会式・懇親会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勝木拓洋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鳥山勇人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武田忠孝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山田貴文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品川浩介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三木龍治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峰村太郎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前田輪嘉幹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舘山元一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小林由美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畑　孝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高師則行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951420" y="4447352"/>
            <a:ext cx="1330845" cy="2788944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球場責任者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牛丸雅一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福多一雅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戸田博文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山田直樹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旗手一永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川野正裕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小西慶克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逸見　仁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山崎伸太郎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土岐成則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学生担当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高師則行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79359" y="4447352"/>
            <a:ext cx="1488157" cy="4229104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Ｉ</a:t>
            </a:r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Ｔ 担当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三嶋直之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送迎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・配送・救護・他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青野茂俊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福島一博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萱野　功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石川博朗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平瀬拓夫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仲屋俊夫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中川　哲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千徳敏克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佐々木</a:t>
            </a:r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龍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治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新井　由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大坂博幸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木津敏範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山田文彦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渡辺寿幸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西村　仁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西村拓夫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藤井廣厚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南川　隆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三上丈二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山際靖二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286765" y="7980076"/>
            <a:ext cx="1310587" cy="696380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監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事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諸橋　唯夫</a:t>
            </a:r>
            <a:endParaRPr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福島　一博</a:t>
            </a:r>
            <a:endParaRPr kumimoji="1" lang="en-US" altLang="ja-JP" sz="105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002681" y="8368679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＊</a:t>
            </a:r>
            <a:r>
              <a:rPr kumimoji="1" lang="ja-JP" altLang="en-US" sz="1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敬称略</a:t>
            </a:r>
            <a:endParaRPr kumimoji="1" lang="ja-JP" altLang="en-US" sz="14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088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59</Words>
  <Application>Microsoft Office PowerPoint</Application>
  <PresentationFormat>画面に合わせる (4:3)</PresentationFormat>
  <Paragraphs>99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HGP教科書体</vt:lpstr>
      <vt:lpstr>ＭＳ Ｐゴシック</vt:lpstr>
      <vt:lpstr>ＭＳ 明朝</vt:lpstr>
      <vt:lpstr>Arial</vt:lpstr>
      <vt:lpstr>Calibri</vt:lpstr>
      <vt:lpstr>Office ​​テーマ</vt:lpstr>
      <vt:lpstr>第67回 北海道歯科医師野球大会実行委員会 （案）  　　　　　　別紙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第67回 北海道歯科医師野球大会実行委員会組織図</dc:title>
  <dc:creator>Hisatsuneshika</dc:creator>
  <cp:lastModifiedBy>久恒泰宏</cp:lastModifiedBy>
  <cp:revision>28</cp:revision>
  <cp:lastPrinted>2015-10-30T09:22:02Z</cp:lastPrinted>
  <dcterms:created xsi:type="dcterms:W3CDTF">2015-03-26T06:55:55Z</dcterms:created>
  <dcterms:modified xsi:type="dcterms:W3CDTF">2016-02-01T09:40:19Z</dcterms:modified>
</cp:coreProperties>
</file>