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8" r:id="rId8"/>
    <p:sldId id="274" r:id="rId9"/>
    <p:sldId id="261" r:id="rId10"/>
    <p:sldId id="269" r:id="rId11"/>
    <p:sldId id="262" r:id="rId12"/>
    <p:sldId id="273" r:id="rId13"/>
    <p:sldId id="270" r:id="rId14"/>
    <p:sldId id="263" r:id="rId15"/>
    <p:sldId id="279" r:id="rId16"/>
    <p:sldId id="271" r:id="rId17"/>
    <p:sldId id="275" r:id="rId18"/>
    <p:sldId id="276" r:id="rId19"/>
    <p:sldId id="277"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4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19D6609B-788A-46B9-84C6-2CC41B682260}" type="datetimeFigureOut">
              <a:rPr kumimoji="1" lang="ja-JP" altLang="en-US" smtClean="0"/>
              <a:t>2014/10/11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F83F2F-8E08-454F-AEC8-7EEB89AB3B5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19D6609B-788A-46B9-84C6-2CC41B682260}" type="datetimeFigureOut">
              <a:rPr kumimoji="1" lang="ja-JP" altLang="en-US" smtClean="0"/>
              <a:t>2014/10/11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59F83F2F-8E08-454F-AEC8-7EEB89AB3B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60648"/>
            <a:ext cx="8856984" cy="1470025"/>
          </a:xfrm>
        </p:spPr>
        <p:txBody>
          <a:bodyPr>
            <a:normAutofit/>
          </a:bodyPr>
          <a:lstStyle/>
          <a:p>
            <a:pPr algn="l"/>
            <a:r>
              <a:rPr kumimoji="1" lang="ja-JP" altLang="en-US" sz="4000" dirty="0" smtClean="0"/>
              <a:t>平成</a:t>
            </a:r>
            <a:r>
              <a:rPr kumimoji="1" lang="en-US" altLang="ja-JP" sz="4000" dirty="0" smtClean="0"/>
              <a:t>28</a:t>
            </a:r>
            <a:r>
              <a:rPr kumimoji="1" lang="ja-JP" altLang="en-US" sz="4000" dirty="0" smtClean="0"/>
              <a:t>年 </a:t>
            </a:r>
            <a:r>
              <a:rPr kumimoji="1" lang="en-US" altLang="ja-JP" sz="4000" dirty="0" smtClean="0"/>
              <a:t/>
            </a:r>
            <a:br>
              <a:rPr kumimoji="1" lang="en-US" altLang="ja-JP" sz="4000" dirty="0" smtClean="0"/>
            </a:br>
            <a:r>
              <a:rPr kumimoji="1" lang="ja-JP" altLang="en-US" sz="4000" dirty="0" smtClean="0"/>
              <a:t>　北海道歯科医師野球大会について</a:t>
            </a:r>
            <a:endParaRPr kumimoji="1" lang="ja-JP" altLang="en-US" sz="4000" dirty="0"/>
          </a:p>
        </p:txBody>
      </p:sp>
      <p:sp>
        <p:nvSpPr>
          <p:cNvPr id="3" name="サブタイトル 2"/>
          <p:cNvSpPr>
            <a:spLocks noGrp="1"/>
          </p:cNvSpPr>
          <p:nvPr>
            <p:ph type="subTitle" idx="1"/>
          </p:nvPr>
        </p:nvSpPr>
        <p:spPr>
          <a:xfrm>
            <a:off x="275463" y="6093296"/>
            <a:ext cx="8633048" cy="648072"/>
          </a:xfrm>
        </p:spPr>
        <p:txBody>
          <a:bodyPr>
            <a:normAutofit/>
          </a:bodyPr>
          <a:lstStyle/>
          <a:p>
            <a:pPr algn="r"/>
            <a:r>
              <a:rPr kumimoji="1" lang="ja-JP" altLang="en-US" sz="2800" dirty="0" smtClean="0">
                <a:solidFill>
                  <a:schemeClr val="tx1"/>
                </a:solidFill>
              </a:rPr>
              <a:t>岩見沢歯科医師会</a:t>
            </a:r>
            <a:r>
              <a:rPr lang="ja-JP" altLang="en-US" sz="2800" dirty="0">
                <a:solidFill>
                  <a:schemeClr val="tx1"/>
                </a:solidFill>
              </a:rPr>
              <a:t>　</a:t>
            </a:r>
            <a:r>
              <a:rPr lang="ja-JP" altLang="en-US" sz="2800" dirty="0" smtClean="0">
                <a:solidFill>
                  <a:schemeClr val="tx1"/>
                </a:solidFill>
              </a:rPr>
              <a:t>久恒　泰宏</a:t>
            </a:r>
            <a:endParaRPr kumimoji="1" lang="ja-JP" altLang="en-US" sz="2800" dirty="0">
              <a:solidFill>
                <a:schemeClr val="tx1"/>
              </a:solidFill>
            </a:endParaRPr>
          </a:p>
        </p:txBody>
      </p:sp>
      <p:pic>
        <p:nvPicPr>
          <p:cNvPr id="13314" name="Picture 2" descr="C:\Users\Hisatsuneshika\Desktop\DSCN5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52973"/>
            <a:ext cx="7704856" cy="433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9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Hisatsuneshika\Desktop\説明２.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 y="342088"/>
            <a:ext cx="9144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40971" y="5157192"/>
            <a:ext cx="2969083" cy="923330"/>
          </a:xfrm>
          <a:prstGeom prst="rect">
            <a:avLst/>
          </a:prstGeom>
          <a:noFill/>
          <a:ln>
            <a:solidFill>
              <a:srgbClr val="FF0000"/>
            </a:solidFill>
          </a:ln>
        </p:spPr>
        <p:txBody>
          <a:bodyPr wrap="none" rtlCol="0">
            <a:spAutoFit/>
          </a:bodyPr>
          <a:lstStyle/>
          <a:p>
            <a:r>
              <a:rPr lang="ja-JP" altLang="en-US" dirty="0" smtClean="0">
                <a:solidFill>
                  <a:prstClr val="black"/>
                </a:solidFill>
              </a:rPr>
              <a:t>第一試合　札幌Ａ </a:t>
            </a:r>
            <a:r>
              <a:rPr lang="en-US" altLang="ja-JP" dirty="0" smtClean="0">
                <a:solidFill>
                  <a:prstClr val="black"/>
                </a:solidFill>
              </a:rPr>
              <a:t>–</a:t>
            </a:r>
            <a:r>
              <a:rPr lang="ja-JP" altLang="en-US" dirty="0" smtClean="0">
                <a:solidFill>
                  <a:prstClr val="black"/>
                </a:solidFill>
              </a:rPr>
              <a:t> 北見Ａ</a:t>
            </a:r>
            <a:endParaRPr lang="en-US" altLang="ja-JP" dirty="0" smtClean="0">
              <a:solidFill>
                <a:prstClr val="black"/>
              </a:solidFill>
            </a:endParaRPr>
          </a:p>
          <a:p>
            <a:r>
              <a:rPr lang="ja-JP" altLang="en-US" dirty="0" smtClean="0">
                <a:solidFill>
                  <a:prstClr val="black"/>
                </a:solidFill>
              </a:rPr>
              <a:t>第二試合　札幌Ａ </a:t>
            </a:r>
            <a:r>
              <a:rPr lang="en-US" altLang="ja-JP" dirty="0" smtClean="0">
                <a:solidFill>
                  <a:prstClr val="black"/>
                </a:solidFill>
              </a:rPr>
              <a:t>–</a:t>
            </a:r>
            <a:r>
              <a:rPr lang="ja-JP" altLang="en-US" dirty="0" smtClean="0">
                <a:solidFill>
                  <a:prstClr val="black"/>
                </a:solidFill>
              </a:rPr>
              <a:t> 釧路Ａ</a:t>
            </a:r>
            <a:endParaRPr lang="en-US" altLang="ja-JP" dirty="0" smtClean="0">
              <a:solidFill>
                <a:prstClr val="black"/>
              </a:solidFill>
            </a:endParaRPr>
          </a:p>
          <a:p>
            <a:r>
              <a:rPr lang="ja-JP" altLang="en-US" dirty="0">
                <a:solidFill>
                  <a:prstClr val="black"/>
                </a:solidFill>
              </a:rPr>
              <a:t>第三</a:t>
            </a:r>
            <a:r>
              <a:rPr lang="ja-JP" altLang="en-US" dirty="0" smtClean="0">
                <a:solidFill>
                  <a:prstClr val="black"/>
                </a:solidFill>
              </a:rPr>
              <a:t>試合　北見Ａ </a:t>
            </a:r>
            <a:r>
              <a:rPr lang="en-US" altLang="ja-JP" dirty="0" smtClean="0">
                <a:solidFill>
                  <a:prstClr val="black"/>
                </a:solidFill>
              </a:rPr>
              <a:t>–</a:t>
            </a:r>
            <a:r>
              <a:rPr lang="ja-JP" altLang="en-US" dirty="0" smtClean="0">
                <a:solidFill>
                  <a:prstClr val="black"/>
                </a:solidFill>
              </a:rPr>
              <a:t> 釧路Ａ</a:t>
            </a:r>
            <a:r>
              <a:rPr lang="ja-JP" altLang="en-US" dirty="0">
                <a:solidFill>
                  <a:prstClr val="black"/>
                </a:solidFill>
              </a:rPr>
              <a:t>　</a:t>
            </a:r>
            <a:endParaRPr kumimoji="1" lang="ja-JP" altLang="en-US" dirty="0"/>
          </a:p>
        </p:txBody>
      </p:sp>
      <p:sp>
        <p:nvSpPr>
          <p:cNvPr id="4" name="上矢印 3"/>
          <p:cNvSpPr/>
          <p:nvPr/>
        </p:nvSpPr>
        <p:spPr>
          <a:xfrm>
            <a:off x="240971" y="4437112"/>
            <a:ext cx="658621"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437112"/>
            <a:ext cx="6953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499191" y="5178139"/>
            <a:ext cx="2929007" cy="1200329"/>
          </a:xfrm>
          <a:prstGeom prst="rect">
            <a:avLst/>
          </a:prstGeom>
          <a:noFill/>
          <a:ln>
            <a:solidFill>
              <a:srgbClr val="FF0000"/>
            </a:solidFill>
          </a:ln>
        </p:spPr>
        <p:txBody>
          <a:bodyPr wrap="none" rtlCol="0">
            <a:spAutoFit/>
          </a:bodyPr>
          <a:lstStyle/>
          <a:p>
            <a:r>
              <a:rPr lang="ja-JP" altLang="en-US" dirty="0">
                <a:solidFill>
                  <a:prstClr val="black"/>
                </a:solidFill>
              </a:rPr>
              <a:t>第一試合　</a:t>
            </a:r>
            <a:r>
              <a:rPr lang="ja-JP" altLang="en-US" dirty="0" smtClean="0">
                <a:solidFill>
                  <a:prstClr val="black"/>
                </a:solidFill>
              </a:rPr>
              <a:t>札幌Ｅ </a:t>
            </a:r>
            <a:r>
              <a:rPr lang="en-US" altLang="ja-JP" dirty="0">
                <a:solidFill>
                  <a:prstClr val="black"/>
                </a:solidFill>
              </a:rPr>
              <a:t>–</a:t>
            </a:r>
            <a:r>
              <a:rPr lang="ja-JP" altLang="en-US" dirty="0">
                <a:solidFill>
                  <a:prstClr val="black"/>
                </a:solidFill>
              </a:rPr>
              <a:t> </a:t>
            </a:r>
            <a:r>
              <a:rPr lang="ja-JP" altLang="en-US" dirty="0" smtClean="0">
                <a:solidFill>
                  <a:prstClr val="black"/>
                </a:solidFill>
              </a:rPr>
              <a:t>室蘭Ｂ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函館Ｂ </a:t>
            </a:r>
            <a:r>
              <a:rPr lang="en-US" altLang="ja-JP" dirty="0" smtClean="0">
                <a:solidFill>
                  <a:prstClr val="black"/>
                </a:solidFill>
              </a:rPr>
              <a:t>–</a:t>
            </a:r>
            <a:r>
              <a:rPr lang="ja-JP" altLang="en-US" dirty="0" smtClean="0">
                <a:solidFill>
                  <a:prstClr val="black"/>
                </a:solidFill>
              </a:rPr>
              <a:t> 後志Ｂ</a:t>
            </a:r>
            <a:endParaRPr lang="en-US" altLang="ja-JP" dirty="0">
              <a:solidFill>
                <a:prstClr val="black"/>
              </a:solidFill>
            </a:endParaRPr>
          </a:p>
          <a:p>
            <a:r>
              <a:rPr lang="ja-JP" altLang="en-US" dirty="0">
                <a:solidFill>
                  <a:prstClr val="black"/>
                </a:solidFill>
              </a:rPr>
              <a:t>第二試合　</a:t>
            </a:r>
            <a:r>
              <a:rPr lang="ja-JP" altLang="en-US" dirty="0" smtClean="0">
                <a:solidFill>
                  <a:prstClr val="black"/>
                </a:solidFill>
              </a:rPr>
              <a:t>札幌Ｅ </a:t>
            </a:r>
            <a:r>
              <a:rPr lang="en-US" altLang="ja-JP" dirty="0">
                <a:solidFill>
                  <a:prstClr val="black"/>
                </a:solidFill>
              </a:rPr>
              <a:t>–</a:t>
            </a:r>
            <a:r>
              <a:rPr lang="ja-JP" altLang="en-US" dirty="0">
                <a:solidFill>
                  <a:prstClr val="black"/>
                </a:solidFill>
              </a:rPr>
              <a:t> </a:t>
            </a:r>
            <a:r>
              <a:rPr lang="ja-JP" altLang="en-US" dirty="0" smtClean="0">
                <a:solidFill>
                  <a:prstClr val="black"/>
                </a:solidFill>
              </a:rPr>
              <a:t>函館Ｂ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室蘭Ｂ </a:t>
            </a:r>
            <a:r>
              <a:rPr lang="en-US" altLang="ja-JP" dirty="0" smtClean="0">
                <a:solidFill>
                  <a:prstClr val="black"/>
                </a:solidFill>
              </a:rPr>
              <a:t>–</a:t>
            </a:r>
            <a:r>
              <a:rPr lang="ja-JP" altLang="en-US" dirty="0" smtClean="0">
                <a:solidFill>
                  <a:prstClr val="black"/>
                </a:solidFill>
              </a:rPr>
              <a:t> 後志Ｂ</a:t>
            </a:r>
            <a:endParaRPr lang="en-US" altLang="ja-JP" dirty="0">
              <a:solidFill>
                <a:prstClr val="black"/>
              </a:solidFill>
            </a:endParaRPr>
          </a:p>
        </p:txBody>
      </p:sp>
    </p:spTree>
    <p:extLst>
      <p:ext uri="{BB962C8B-B14F-4D97-AF65-F5344CB8AC3E}">
        <p14:creationId xmlns:p14="http://schemas.microsoft.com/office/powerpoint/2010/main" val="19002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Hisatsuneshika\Desktop\説明２.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730016" y="4653136"/>
            <a:ext cx="5461752" cy="1754326"/>
          </a:xfrm>
          <a:prstGeom prst="rect">
            <a:avLst/>
          </a:prstGeom>
          <a:noFill/>
        </p:spPr>
        <p:txBody>
          <a:bodyPr wrap="none" rtlCol="0">
            <a:spAutoFit/>
          </a:bodyPr>
          <a:lstStyle/>
          <a:p>
            <a:r>
              <a:rPr kumimoji="1" lang="ja-JP" altLang="en-US" sz="5400" dirty="0" smtClean="0"/>
              <a:t>大会１日目終了時</a:t>
            </a:r>
            <a:endParaRPr kumimoji="1" lang="en-US" altLang="ja-JP" sz="5400" dirty="0" smtClean="0"/>
          </a:p>
          <a:p>
            <a:r>
              <a:rPr lang="ja-JP" altLang="en-US" sz="5400" dirty="0" smtClean="0"/>
              <a:t>　ベスト４が決定</a:t>
            </a:r>
            <a:endParaRPr kumimoji="1" lang="ja-JP" altLang="en-US" sz="5400" dirty="0"/>
          </a:p>
        </p:txBody>
      </p:sp>
    </p:spTree>
    <p:extLst>
      <p:ext uri="{BB962C8B-B14F-4D97-AF65-F5344CB8AC3E}">
        <p14:creationId xmlns:p14="http://schemas.microsoft.com/office/powerpoint/2010/main" val="218313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isatsuneshika\Desktop\P10201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2"/>
            <a:ext cx="883298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0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isatsuneshika\Desktop\DSCN4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641"/>
            <a:ext cx="8712968" cy="653525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372200" y="404664"/>
            <a:ext cx="2262158" cy="923330"/>
          </a:xfrm>
          <a:prstGeom prst="rect">
            <a:avLst/>
          </a:prstGeom>
          <a:solidFill>
            <a:schemeClr val="bg1"/>
          </a:solidFill>
          <a:ln>
            <a:solidFill>
              <a:srgbClr val="FF0000"/>
            </a:solidFill>
          </a:ln>
        </p:spPr>
        <p:txBody>
          <a:bodyPr wrap="none" rtlCol="0">
            <a:spAutoFit/>
          </a:bodyPr>
          <a:lstStyle/>
          <a:p>
            <a:r>
              <a:rPr kumimoji="1" lang="ja-JP" altLang="en-US" sz="5400" dirty="0" smtClean="0"/>
              <a:t>懇親会</a:t>
            </a:r>
            <a:endParaRPr kumimoji="1" lang="ja-JP" altLang="en-US" sz="5400" dirty="0"/>
          </a:p>
        </p:txBody>
      </p:sp>
    </p:spTree>
    <p:extLst>
      <p:ext uri="{BB962C8B-B14F-4D97-AF65-F5344CB8AC3E}">
        <p14:creationId xmlns:p14="http://schemas.microsoft.com/office/powerpoint/2010/main" val="13405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isatsuneshika\Desktop\説明２.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 y="404664"/>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835696" y="3679121"/>
            <a:ext cx="5455340" cy="2954655"/>
          </a:xfrm>
          <a:prstGeom prst="rect">
            <a:avLst/>
          </a:prstGeom>
          <a:noFill/>
        </p:spPr>
        <p:txBody>
          <a:bodyPr wrap="none" rtlCol="0">
            <a:spAutoFit/>
          </a:bodyPr>
          <a:lstStyle/>
          <a:p>
            <a:r>
              <a:rPr lang="ja-JP" altLang="en-US" dirty="0"/>
              <a:t>　　　　　</a:t>
            </a:r>
            <a:r>
              <a:rPr lang="ja-JP" altLang="en-US" dirty="0" smtClean="0"/>
              <a:t>　　　　</a:t>
            </a:r>
            <a:r>
              <a:rPr lang="ja-JP" altLang="en-US" sz="2800" dirty="0" smtClean="0"/>
              <a:t>大会２日目</a:t>
            </a:r>
            <a:r>
              <a:rPr lang="ja-JP" altLang="en-US" sz="2800" dirty="0"/>
              <a:t>（日）</a:t>
            </a:r>
            <a:endParaRPr lang="en-US" altLang="ja-JP" sz="2800" dirty="0"/>
          </a:p>
          <a:p>
            <a:r>
              <a:rPr lang="ja-JP" altLang="en-US" sz="2800" dirty="0"/>
              <a:t>　</a:t>
            </a:r>
            <a:r>
              <a:rPr lang="en-US" altLang="ja-JP" sz="2800" dirty="0"/>
              <a:t>8</a:t>
            </a:r>
            <a:r>
              <a:rPr lang="ja-JP" altLang="en-US" sz="2800" dirty="0"/>
              <a:t>：</a:t>
            </a:r>
            <a:r>
              <a:rPr lang="en-US" altLang="ja-JP" sz="2800" dirty="0" smtClean="0"/>
              <a:t>00</a:t>
            </a:r>
            <a:r>
              <a:rPr lang="ja-JP" altLang="en-US" sz="2800" dirty="0" smtClean="0"/>
              <a:t>～</a:t>
            </a:r>
            <a:r>
              <a:rPr lang="en-US" altLang="ja-JP" sz="2800" dirty="0" smtClean="0"/>
              <a:t>9</a:t>
            </a:r>
            <a:r>
              <a:rPr lang="ja-JP" altLang="en-US" sz="2800" dirty="0" smtClean="0"/>
              <a:t>：</a:t>
            </a:r>
            <a:r>
              <a:rPr lang="en-US" altLang="ja-JP" sz="2800" dirty="0" smtClean="0"/>
              <a:t>30</a:t>
            </a:r>
            <a:r>
              <a:rPr lang="ja-JP" altLang="en-US" sz="2800" dirty="0"/>
              <a:t>　準決勝　６球場</a:t>
            </a:r>
            <a:r>
              <a:rPr lang="ja-JP" altLang="en-US" sz="2800" dirty="0" smtClean="0"/>
              <a:t>にて</a:t>
            </a:r>
            <a:endParaRPr lang="en-US" altLang="ja-JP" sz="2800" dirty="0" smtClean="0"/>
          </a:p>
          <a:p>
            <a:r>
              <a:rPr lang="ja-JP" altLang="en-US" sz="2800" dirty="0" smtClean="0"/>
              <a:t>　</a:t>
            </a:r>
            <a:r>
              <a:rPr lang="en-US" altLang="ja-JP" sz="2800" dirty="0" smtClean="0"/>
              <a:t>9</a:t>
            </a:r>
            <a:r>
              <a:rPr lang="ja-JP" altLang="en-US" sz="2800" dirty="0" smtClean="0"/>
              <a:t>：</a:t>
            </a:r>
            <a:r>
              <a:rPr lang="en-US" altLang="ja-JP" sz="2800" dirty="0" smtClean="0"/>
              <a:t>40</a:t>
            </a:r>
            <a:r>
              <a:rPr lang="ja-JP" altLang="en-US" sz="2800" dirty="0" smtClean="0"/>
              <a:t>～</a:t>
            </a:r>
            <a:r>
              <a:rPr lang="en-US" altLang="ja-JP" sz="2800" dirty="0" smtClean="0"/>
              <a:t>9</a:t>
            </a:r>
            <a:r>
              <a:rPr lang="ja-JP" altLang="en-US" sz="2800" dirty="0" smtClean="0"/>
              <a:t>：</a:t>
            </a:r>
            <a:r>
              <a:rPr lang="en-US" altLang="ja-JP" sz="2800" dirty="0" smtClean="0"/>
              <a:t>50</a:t>
            </a:r>
            <a:r>
              <a:rPr lang="ja-JP" altLang="en-US" sz="2800" dirty="0" smtClean="0"/>
              <a:t>　　決勝球場へ移動</a:t>
            </a:r>
            <a:endParaRPr lang="en-US" altLang="ja-JP" sz="2800" dirty="0"/>
          </a:p>
          <a:p>
            <a:r>
              <a:rPr lang="en-US" altLang="ja-JP" sz="2800" dirty="0" smtClean="0"/>
              <a:t>10</a:t>
            </a:r>
            <a:r>
              <a:rPr lang="ja-JP" altLang="en-US" sz="2800" dirty="0" smtClean="0"/>
              <a:t>：</a:t>
            </a:r>
            <a:r>
              <a:rPr lang="en-US" altLang="ja-JP" sz="2800" dirty="0" smtClean="0"/>
              <a:t>00</a:t>
            </a:r>
            <a:r>
              <a:rPr lang="ja-JP" altLang="en-US" sz="2800" dirty="0" smtClean="0"/>
              <a:t>～</a:t>
            </a:r>
            <a:r>
              <a:rPr lang="en-US" altLang="ja-JP" sz="2800" dirty="0" smtClean="0"/>
              <a:t>11</a:t>
            </a:r>
            <a:r>
              <a:rPr lang="ja-JP" altLang="en-US" sz="2800" dirty="0" smtClean="0"/>
              <a:t>：</a:t>
            </a:r>
            <a:r>
              <a:rPr lang="en-US" altLang="ja-JP" sz="2800" dirty="0" smtClean="0"/>
              <a:t>30</a:t>
            </a:r>
            <a:r>
              <a:rPr lang="ja-JP" altLang="en-US" sz="2800" dirty="0" smtClean="0"/>
              <a:t>　 決勝　 ３球場にて</a:t>
            </a:r>
            <a:endParaRPr lang="en-US" altLang="ja-JP" sz="2800" dirty="0"/>
          </a:p>
          <a:p>
            <a:r>
              <a:rPr lang="en-US" altLang="ja-JP" sz="2800" dirty="0" smtClean="0"/>
              <a:t>11</a:t>
            </a:r>
            <a:r>
              <a:rPr lang="ja-JP" altLang="en-US" sz="2800" dirty="0" smtClean="0"/>
              <a:t>：</a:t>
            </a:r>
            <a:r>
              <a:rPr lang="en-US" altLang="ja-JP" sz="2800" dirty="0" smtClean="0"/>
              <a:t>40</a:t>
            </a:r>
            <a:r>
              <a:rPr lang="ja-JP" altLang="en-US" sz="2800" dirty="0" smtClean="0"/>
              <a:t>～</a:t>
            </a:r>
            <a:r>
              <a:rPr lang="en-US" altLang="ja-JP" sz="2800" dirty="0" smtClean="0"/>
              <a:t>12</a:t>
            </a:r>
            <a:r>
              <a:rPr lang="ja-JP" altLang="en-US" sz="2800" dirty="0" smtClean="0"/>
              <a:t>：</a:t>
            </a:r>
            <a:r>
              <a:rPr lang="en-US" altLang="ja-JP" sz="2800" dirty="0" smtClean="0"/>
              <a:t>10</a:t>
            </a:r>
            <a:r>
              <a:rPr lang="ja-JP" altLang="en-US" sz="2800" dirty="0" smtClean="0"/>
              <a:t>　　球場①へ移動</a:t>
            </a:r>
            <a:endParaRPr lang="en-US" altLang="ja-JP" sz="2800" dirty="0" smtClean="0"/>
          </a:p>
          <a:p>
            <a:r>
              <a:rPr lang="en-US" altLang="ja-JP" sz="2800" dirty="0" smtClean="0"/>
              <a:t>12</a:t>
            </a:r>
            <a:r>
              <a:rPr lang="ja-JP" altLang="en-US" sz="2800" dirty="0" smtClean="0"/>
              <a:t>：</a:t>
            </a:r>
            <a:r>
              <a:rPr lang="en-US" altLang="ja-JP" sz="2800" dirty="0" smtClean="0"/>
              <a:t>10</a:t>
            </a:r>
            <a:r>
              <a:rPr lang="ja-JP" altLang="en-US" sz="2800" dirty="0" smtClean="0"/>
              <a:t>～　　　　表彰式　球場①にて</a:t>
            </a:r>
            <a:endParaRPr lang="en-US" altLang="ja-JP" sz="2800" dirty="0" smtClean="0"/>
          </a:p>
          <a:p>
            <a:endParaRPr kumimoji="1" lang="ja-JP" altLang="en-US" dirty="0"/>
          </a:p>
        </p:txBody>
      </p:sp>
      <p:sp>
        <p:nvSpPr>
          <p:cNvPr id="3" name="テキスト ボックス 2"/>
          <p:cNvSpPr txBox="1"/>
          <p:nvPr/>
        </p:nvSpPr>
        <p:spPr>
          <a:xfrm>
            <a:off x="755576" y="3309789"/>
            <a:ext cx="7856638" cy="369332"/>
          </a:xfrm>
          <a:prstGeom prst="rect">
            <a:avLst/>
          </a:prstGeom>
          <a:noFill/>
        </p:spPr>
        <p:txBody>
          <a:bodyPr wrap="none" rtlCol="0">
            <a:spAutoFit/>
          </a:bodyPr>
          <a:lstStyle/>
          <a:p>
            <a:r>
              <a:rPr kumimoji="1" lang="ja-JP" altLang="en-US" dirty="0" smtClean="0"/>
              <a:t>①　　　　　　③　　　　　　　　　　⑤　　　　　　　　⑦　　　　　　　　⑨　　　　　　　⑪</a:t>
            </a:r>
            <a:endParaRPr kumimoji="1" lang="ja-JP" altLang="en-US" dirty="0"/>
          </a:p>
        </p:txBody>
      </p:sp>
    </p:spTree>
    <p:extLst>
      <p:ext uri="{BB962C8B-B14F-4D97-AF65-F5344CB8AC3E}">
        <p14:creationId xmlns:p14="http://schemas.microsoft.com/office/powerpoint/2010/main" val="218313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isatsuneshika\Desktop\球場一覧地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05645"/>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4067944" y="2708920"/>
            <a:ext cx="216024" cy="216024"/>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2411760" y="1412776"/>
            <a:ext cx="3384376" cy="316835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617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isatsuneshika\Desktop\DSCN4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42" y="116632"/>
            <a:ext cx="8774238" cy="658120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444208" y="349205"/>
            <a:ext cx="2031325" cy="830997"/>
          </a:xfrm>
          <a:prstGeom prst="rect">
            <a:avLst/>
          </a:prstGeom>
          <a:noFill/>
        </p:spPr>
        <p:txBody>
          <a:bodyPr wrap="none" rtlCol="0">
            <a:spAutoFit/>
          </a:bodyPr>
          <a:lstStyle/>
          <a:p>
            <a:r>
              <a:rPr kumimoji="1" lang="ja-JP" altLang="en-US" sz="4800" dirty="0" smtClean="0"/>
              <a:t>表彰式</a:t>
            </a:r>
            <a:endParaRPr kumimoji="1" lang="ja-JP" altLang="en-US" sz="4800" dirty="0"/>
          </a:p>
        </p:txBody>
      </p:sp>
    </p:spTree>
    <p:extLst>
      <p:ext uri="{BB962C8B-B14F-4D97-AF65-F5344CB8AC3E}">
        <p14:creationId xmlns:p14="http://schemas.microsoft.com/office/powerpoint/2010/main" val="134054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404664"/>
            <a:ext cx="6984776" cy="6186309"/>
          </a:xfrm>
          <a:prstGeom prst="rect">
            <a:avLst/>
          </a:prstGeom>
          <a:solidFill>
            <a:schemeClr val="bg1"/>
          </a:solidFill>
          <a:ln>
            <a:solidFill>
              <a:schemeClr val="tx1"/>
            </a:solidFill>
          </a:ln>
        </p:spPr>
        <p:txBody>
          <a:bodyPr wrap="square" rtlCol="0">
            <a:spAutoFit/>
          </a:bodyPr>
          <a:lstStyle/>
          <a:p>
            <a:r>
              <a:rPr lang="ja-JP" altLang="ja-JP" sz="1200" dirty="0"/>
              <a:t>　平成</a:t>
            </a:r>
            <a:r>
              <a:rPr lang="en-US" altLang="ja-JP" sz="1200" dirty="0"/>
              <a:t>26</a:t>
            </a:r>
            <a:r>
              <a:rPr lang="ja-JP" altLang="ja-JP" sz="1200" dirty="0"/>
              <a:t>年</a:t>
            </a:r>
            <a:r>
              <a:rPr lang="en-US" altLang="ja-JP" sz="1200" dirty="0"/>
              <a:t>7</a:t>
            </a:r>
            <a:r>
              <a:rPr lang="ja-JP" altLang="ja-JP" sz="1200" dirty="0"/>
              <a:t>月</a:t>
            </a:r>
            <a:r>
              <a:rPr lang="en-US" altLang="ja-JP" sz="1200" dirty="0"/>
              <a:t>24</a:t>
            </a:r>
            <a:r>
              <a:rPr lang="ja-JP" altLang="ja-JP" sz="1200" dirty="0"/>
              <a:t>日</a:t>
            </a:r>
          </a:p>
          <a:p>
            <a:r>
              <a:rPr lang="ja-JP" altLang="ja-JP" sz="1200" dirty="0"/>
              <a:t>岩見沢軟式野球連盟御中</a:t>
            </a:r>
          </a:p>
          <a:p>
            <a:r>
              <a:rPr lang="en-US" altLang="ja-JP" sz="1200" dirty="0"/>
              <a:t> </a:t>
            </a:r>
            <a:endParaRPr lang="ja-JP" altLang="ja-JP" sz="1200" dirty="0"/>
          </a:p>
          <a:p>
            <a:r>
              <a:rPr lang="ja-JP" altLang="ja-JP" sz="1200" dirty="0"/>
              <a:t>第６７回北海道歯科医師野球大会に関するお願い（平成</a:t>
            </a:r>
            <a:r>
              <a:rPr lang="en-US" altLang="ja-JP" sz="1200" dirty="0"/>
              <a:t>28</a:t>
            </a:r>
            <a:r>
              <a:rPr lang="ja-JP" altLang="ja-JP" sz="1200" dirty="0"/>
              <a:t>年開催）</a:t>
            </a:r>
          </a:p>
          <a:p>
            <a:r>
              <a:rPr lang="en-US" altLang="ja-JP" sz="1200" dirty="0"/>
              <a:t> </a:t>
            </a:r>
            <a:r>
              <a:rPr lang="ja-JP" altLang="ja-JP" sz="1200" dirty="0"/>
              <a:t>　　　　　　　　　　　　　　　　　　　</a:t>
            </a:r>
          </a:p>
          <a:p>
            <a:r>
              <a:rPr lang="en-US" altLang="ja-JP" sz="1200" dirty="0"/>
              <a:t>                                              </a:t>
            </a:r>
            <a:r>
              <a:rPr lang="ja-JP" altLang="ja-JP" sz="1200" dirty="0"/>
              <a:t>岩見沢歯科医師会</a:t>
            </a:r>
          </a:p>
          <a:p>
            <a:r>
              <a:rPr lang="ja-JP" altLang="ja-JP" sz="1200" dirty="0"/>
              <a:t>　　　　　　　　　　　　　　　　　　　</a:t>
            </a:r>
            <a:r>
              <a:rPr lang="en-US" altLang="ja-JP" sz="1200" dirty="0"/>
              <a:t>        </a:t>
            </a:r>
            <a:r>
              <a:rPr lang="ja-JP" altLang="ja-JP" sz="1200" dirty="0"/>
              <a:t>会長　鍵 谷　隆 一</a:t>
            </a:r>
          </a:p>
          <a:p>
            <a:r>
              <a:rPr lang="ja-JP" altLang="ja-JP" sz="1200" dirty="0"/>
              <a:t>　　　　　　　　　　　　　　　　　　　　　　　</a:t>
            </a:r>
          </a:p>
          <a:p>
            <a:r>
              <a:rPr lang="ja-JP" altLang="ja-JP" sz="1200" dirty="0"/>
              <a:t>　　　　　　　　　　　　　　　　　　　</a:t>
            </a:r>
          </a:p>
          <a:p>
            <a:r>
              <a:rPr lang="ja-JP" altLang="ja-JP" sz="1200" dirty="0"/>
              <a:t>　盛夏の候、ますますご健勝のこととお慶び申し上げます。平素は格別のご高配を賜り厚く御礼申し上げます。</a:t>
            </a:r>
          </a:p>
          <a:p>
            <a:r>
              <a:rPr lang="ja-JP" altLang="ja-JP" sz="1200" dirty="0"/>
              <a:t>　さて、北海道歯科医師会では毎年６月に北海道歯科医師野球大会を行っておりますが、昭和</a:t>
            </a:r>
            <a:r>
              <a:rPr lang="en-US" altLang="ja-JP" sz="1200" dirty="0"/>
              <a:t>25</a:t>
            </a:r>
            <a:r>
              <a:rPr lang="ja-JP" altLang="ja-JP" sz="1200" dirty="0"/>
              <a:t>年第１回から回を重ね、第６７回大会（平成</a:t>
            </a:r>
            <a:r>
              <a:rPr lang="en-US" altLang="ja-JP" sz="1200" dirty="0"/>
              <a:t>28</a:t>
            </a:r>
            <a:r>
              <a:rPr lang="ja-JP" altLang="ja-JP" sz="1200" dirty="0"/>
              <a:t>年度）は</a:t>
            </a:r>
            <a:r>
              <a:rPr lang="en-US" altLang="ja-JP" sz="1200" dirty="0"/>
              <a:t>14</a:t>
            </a:r>
            <a:r>
              <a:rPr lang="ja-JP" altLang="ja-JP" sz="1200" dirty="0"/>
              <a:t>年ぶりに岩見沢歯科医師会の主幹で執り行うことになっております。この大会は毎年全道から</a:t>
            </a:r>
            <a:r>
              <a:rPr lang="en-US" altLang="ja-JP" sz="1200" dirty="0"/>
              <a:t>32</a:t>
            </a:r>
            <a:r>
              <a:rPr lang="ja-JP" altLang="ja-JP" sz="1200" dirty="0"/>
              <a:t>チーム</a:t>
            </a:r>
            <a:r>
              <a:rPr lang="en-US" altLang="ja-JP" sz="1200" dirty="0"/>
              <a:t>450</a:t>
            </a:r>
            <a:r>
              <a:rPr lang="ja-JP" altLang="ja-JP" sz="1200" dirty="0"/>
              <a:t>名もの選手と役員が集まる大きな大会で、岩見沢市を中心として１日目（土）</a:t>
            </a:r>
            <a:r>
              <a:rPr lang="en-US" altLang="ja-JP" sz="1200" dirty="0"/>
              <a:t>12</a:t>
            </a:r>
            <a:r>
              <a:rPr lang="ja-JP" altLang="ja-JP" sz="1200" dirty="0"/>
              <a:t>球場、２日目（日）６球場が必要となります。</a:t>
            </a:r>
          </a:p>
          <a:p>
            <a:r>
              <a:rPr lang="ja-JP" altLang="ja-JP" sz="1200" dirty="0"/>
              <a:t>　そこで２年後の大会ではありますが、下記日程の球場使用等につき早速お願い申し上げる次第です。開催予定日を２通り設けましたが、いずれも来春３月頃までは仮押さえの状態となります。正式に開催日が決定しましたところで再び改めてお願い申し上げますので、何卒宜しくお取り計らいの程お願い申し上げます。</a:t>
            </a:r>
          </a:p>
          <a:p>
            <a:r>
              <a:rPr lang="en-US" altLang="ja-JP" sz="1200" dirty="0"/>
              <a:t> </a:t>
            </a:r>
            <a:endParaRPr lang="ja-JP" altLang="ja-JP" sz="1200" dirty="0"/>
          </a:p>
          <a:p>
            <a:r>
              <a:rPr lang="ja-JP" altLang="ja-JP" sz="1200" dirty="0"/>
              <a:t>開催予定日　平成</a:t>
            </a:r>
            <a:r>
              <a:rPr lang="en-US" altLang="ja-JP" sz="1200" dirty="0"/>
              <a:t>28</a:t>
            </a:r>
            <a:r>
              <a:rPr lang="ja-JP" altLang="ja-JP" sz="1200" dirty="0"/>
              <a:t>年　</a:t>
            </a:r>
            <a:r>
              <a:rPr lang="en-US" altLang="ja-JP" sz="1200" dirty="0"/>
              <a:t>6</a:t>
            </a:r>
            <a:r>
              <a:rPr lang="ja-JP" altLang="ja-JP" sz="1200" dirty="0"/>
              <a:t>月</a:t>
            </a:r>
            <a:r>
              <a:rPr lang="en-US" altLang="ja-JP" sz="1200" dirty="0"/>
              <a:t>18</a:t>
            </a:r>
            <a:r>
              <a:rPr lang="ja-JP" altLang="ja-JP" sz="1200" dirty="0"/>
              <a:t>日（土）、</a:t>
            </a:r>
            <a:r>
              <a:rPr lang="en-US" altLang="ja-JP" sz="1200" dirty="0"/>
              <a:t>19</a:t>
            </a:r>
            <a:r>
              <a:rPr lang="ja-JP" altLang="ja-JP" sz="1200" dirty="0"/>
              <a:t>日（日）</a:t>
            </a:r>
          </a:p>
          <a:p>
            <a:r>
              <a:rPr lang="ja-JP" altLang="ja-JP" sz="1200" dirty="0"/>
              <a:t>予　備　日　平成</a:t>
            </a:r>
            <a:r>
              <a:rPr lang="en-US" altLang="ja-JP" sz="1200" dirty="0"/>
              <a:t>28</a:t>
            </a:r>
            <a:r>
              <a:rPr lang="ja-JP" altLang="ja-JP" sz="1200" dirty="0"/>
              <a:t>年</a:t>
            </a:r>
            <a:r>
              <a:rPr lang="en-US" altLang="ja-JP" sz="1200" dirty="0"/>
              <a:t>  6</a:t>
            </a:r>
            <a:r>
              <a:rPr lang="ja-JP" altLang="ja-JP" sz="1200" dirty="0"/>
              <a:t>月</a:t>
            </a:r>
            <a:r>
              <a:rPr lang="en-US" altLang="ja-JP" sz="1200" dirty="0"/>
              <a:t>25</a:t>
            </a:r>
            <a:r>
              <a:rPr lang="ja-JP" altLang="ja-JP" sz="1200" dirty="0"/>
              <a:t>日（土）、</a:t>
            </a:r>
            <a:r>
              <a:rPr lang="en-US" altLang="ja-JP" sz="1200" dirty="0"/>
              <a:t>26</a:t>
            </a:r>
            <a:r>
              <a:rPr lang="ja-JP" altLang="ja-JP" sz="1200" dirty="0"/>
              <a:t>日（日）</a:t>
            </a:r>
          </a:p>
          <a:p>
            <a:r>
              <a:rPr lang="ja-JP" altLang="ja-JP" sz="1200" dirty="0"/>
              <a:t>＜使用希望球場＞　</a:t>
            </a:r>
          </a:p>
          <a:p>
            <a:r>
              <a:rPr lang="ja-JP" altLang="ja-JP" sz="1200" dirty="0"/>
              <a:t>岩見沢市営、あさぎり公園、みずほ公園、北村、栗沢、清丘園、各球場</a:t>
            </a:r>
          </a:p>
          <a:p>
            <a:r>
              <a:rPr lang="ja-JP" altLang="ja-JP" sz="1200" dirty="0"/>
              <a:t>　　以上の予定日の各球場使用（全日）に関する許可</a:t>
            </a:r>
          </a:p>
          <a:p>
            <a:r>
              <a:rPr lang="ja-JP" altLang="ja-JP" sz="1200" dirty="0"/>
              <a:t>を頂きたくお願い申し上げます。</a:t>
            </a:r>
          </a:p>
          <a:p>
            <a:r>
              <a:rPr lang="ja-JP" altLang="ja-JP" sz="1200" dirty="0"/>
              <a:t>また、各球場における審判団の派遣についても</a:t>
            </a:r>
          </a:p>
          <a:p>
            <a:r>
              <a:rPr lang="ja-JP" altLang="ja-JP" sz="1200" dirty="0"/>
              <a:t>ご検討いただきたく何卒宜しくお願い致します。</a:t>
            </a:r>
          </a:p>
          <a:p>
            <a:r>
              <a:rPr lang="en-US" altLang="ja-JP" sz="1200" dirty="0"/>
              <a:t> </a:t>
            </a:r>
            <a:endParaRPr lang="ja-JP" altLang="ja-JP" sz="1200" dirty="0"/>
          </a:p>
          <a:p>
            <a:r>
              <a:rPr lang="ja-JP" altLang="ja-JP" sz="1200" dirty="0"/>
              <a:t>連絡先　同準備委員会事務局長　久恒　泰宏</a:t>
            </a:r>
          </a:p>
          <a:p>
            <a:r>
              <a:rPr lang="ja-JP" altLang="ja-JP" sz="1200" dirty="0"/>
              <a:t>　　　　　　　　　　　　　　　　　　　ひさつね歯科　</a:t>
            </a:r>
            <a:r>
              <a:rPr lang="en-US" altLang="ja-JP" sz="1200" dirty="0"/>
              <a:t>Tel 0126-22-8866 </a:t>
            </a:r>
            <a:endParaRPr lang="ja-JP" altLang="ja-JP" sz="1200" dirty="0"/>
          </a:p>
          <a:p>
            <a:r>
              <a:rPr lang="ja-JP" altLang="ja-JP" sz="1200" dirty="0"/>
              <a:t>　　　　　　　　　　　　　　　　　　　　　　　　　　</a:t>
            </a:r>
            <a:r>
              <a:rPr lang="en-US" altLang="ja-JP" sz="1200" dirty="0"/>
              <a:t>Fax 0126-22-5017</a:t>
            </a:r>
            <a:endParaRPr lang="ja-JP" altLang="ja-JP" sz="1200" dirty="0"/>
          </a:p>
          <a:p>
            <a:r>
              <a:rPr lang="ja-JP" altLang="ja-JP" sz="1200" dirty="0"/>
              <a:t>　　　　　　　　　　　　　　　　　  　</a:t>
            </a:r>
            <a:r>
              <a:rPr lang="en-US" altLang="ja-JP" sz="1200" dirty="0"/>
              <a:t>E-mail hisa@imm.co.jp</a:t>
            </a:r>
            <a:endParaRPr kumimoji="1" lang="ja-JP" altLang="en-US" sz="1200" dirty="0"/>
          </a:p>
        </p:txBody>
      </p:sp>
    </p:spTree>
    <p:extLst>
      <p:ext uri="{BB962C8B-B14F-4D97-AF65-F5344CB8AC3E}">
        <p14:creationId xmlns:p14="http://schemas.microsoft.com/office/powerpoint/2010/main" val="325503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632" y="1124744"/>
            <a:ext cx="6408712" cy="4401205"/>
          </a:xfrm>
          <a:prstGeom prst="rect">
            <a:avLst/>
          </a:prstGeom>
          <a:noFill/>
        </p:spPr>
        <p:txBody>
          <a:bodyPr wrap="square" rtlCol="0">
            <a:spAutoFit/>
          </a:bodyPr>
          <a:lstStyle/>
          <a:p>
            <a:r>
              <a:rPr lang="ja-JP" altLang="en-US" sz="4000" dirty="0" smtClean="0"/>
              <a:t>＜</a:t>
            </a:r>
            <a:r>
              <a:rPr lang="ja-JP" altLang="ja-JP" sz="4000" dirty="0" smtClean="0"/>
              <a:t>開催</a:t>
            </a:r>
            <a:r>
              <a:rPr lang="ja-JP" altLang="ja-JP" sz="4000" dirty="0"/>
              <a:t>予定</a:t>
            </a:r>
            <a:r>
              <a:rPr lang="ja-JP" altLang="ja-JP" sz="4000" dirty="0" smtClean="0"/>
              <a:t>日</a:t>
            </a:r>
            <a:r>
              <a:rPr lang="ja-JP" altLang="en-US" sz="4000" dirty="0" smtClean="0"/>
              <a:t>＞</a:t>
            </a:r>
            <a:endParaRPr lang="en-US" altLang="ja-JP" sz="4000" dirty="0" smtClean="0"/>
          </a:p>
          <a:p>
            <a:r>
              <a:rPr lang="ja-JP" altLang="ja-JP" sz="4000" dirty="0"/>
              <a:t>　</a:t>
            </a:r>
            <a:r>
              <a:rPr lang="ja-JP" altLang="ja-JP" sz="4000" dirty="0" smtClean="0"/>
              <a:t>平成</a:t>
            </a:r>
            <a:r>
              <a:rPr lang="en-US" altLang="ja-JP" sz="4000" dirty="0"/>
              <a:t>28</a:t>
            </a:r>
            <a:r>
              <a:rPr lang="ja-JP" altLang="ja-JP" sz="4000" dirty="0"/>
              <a:t>年　</a:t>
            </a:r>
            <a:endParaRPr lang="en-US" altLang="ja-JP" sz="4000" dirty="0" smtClean="0"/>
          </a:p>
          <a:p>
            <a:r>
              <a:rPr lang="ja-JP" altLang="en-US" sz="4000" dirty="0"/>
              <a:t>　</a:t>
            </a:r>
            <a:r>
              <a:rPr lang="ja-JP" altLang="en-US" sz="4000" dirty="0" smtClean="0"/>
              <a:t>　　</a:t>
            </a:r>
            <a:r>
              <a:rPr lang="en-US" altLang="ja-JP" sz="4000" dirty="0" smtClean="0"/>
              <a:t>6</a:t>
            </a:r>
            <a:r>
              <a:rPr lang="ja-JP" altLang="ja-JP" sz="4000" dirty="0"/>
              <a:t>月</a:t>
            </a:r>
            <a:r>
              <a:rPr lang="en-US" altLang="ja-JP" sz="4000" dirty="0"/>
              <a:t>18</a:t>
            </a:r>
            <a:r>
              <a:rPr lang="ja-JP" altLang="ja-JP" sz="4000" dirty="0"/>
              <a:t>日（土）、</a:t>
            </a:r>
            <a:r>
              <a:rPr lang="en-US" altLang="ja-JP" sz="4000" dirty="0"/>
              <a:t>19</a:t>
            </a:r>
            <a:r>
              <a:rPr lang="ja-JP" altLang="ja-JP" sz="4000" dirty="0"/>
              <a:t>日（日</a:t>
            </a:r>
            <a:r>
              <a:rPr lang="ja-JP" altLang="ja-JP" sz="4000" dirty="0" smtClean="0"/>
              <a:t>）</a:t>
            </a:r>
            <a:endParaRPr lang="en-US" altLang="ja-JP" sz="4000" dirty="0" smtClean="0"/>
          </a:p>
          <a:p>
            <a:endParaRPr lang="ja-JP" altLang="ja-JP" sz="4000" dirty="0"/>
          </a:p>
          <a:p>
            <a:r>
              <a:rPr lang="ja-JP" altLang="en-US" sz="4000" dirty="0" smtClean="0"/>
              <a:t>＜</a:t>
            </a:r>
            <a:r>
              <a:rPr lang="ja-JP" altLang="ja-JP" sz="4000" dirty="0" smtClean="0"/>
              <a:t>予</a:t>
            </a:r>
            <a:r>
              <a:rPr lang="ja-JP" altLang="ja-JP" sz="4000" dirty="0"/>
              <a:t>　備　</a:t>
            </a:r>
            <a:r>
              <a:rPr lang="ja-JP" altLang="ja-JP" sz="4000" dirty="0" smtClean="0"/>
              <a:t>日</a:t>
            </a:r>
            <a:r>
              <a:rPr lang="ja-JP" altLang="en-US" sz="4000" dirty="0" smtClean="0"/>
              <a:t>＞</a:t>
            </a:r>
            <a:r>
              <a:rPr lang="ja-JP" altLang="ja-JP" sz="4000" dirty="0"/>
              <a:t>　</a:t>
            </a:r>
            <a:endParaRPr lang="en-US" altLang="ja-JP" sz="4000" dirty="0" smtClean="0"/>
          </a:p>
          <a:p>
            <a:r>
              <a:rPr lang="ja-JP" altLang="en-US" sz="4000" dirty="0" smtClean="0"/>
              <a:t>　</a:t>
            </a:r>
            <a:r>
              <a:rPr lang="ja-JP" altLang="ja-JP" sz="4000" dirty="0" smtClean="0"/>
              <a:t>平成</a:t>
            </a:r>
            <a:r>
              <a:rPr lang="en-US" altLang="ja-JP" sz="4000" dirty="0"/>
              <a:t>28</a:t>
            </a:r>
            <a:r>
              <a:rPr lang="ja-JP" altLang="ja-JP" sz="4000" dirty="0"/>
              <a:t>年</a:t>
            </a:r>
            <a:r>
              <a:rPr lang="en-US" altLang="ja-JP" sz="4000" dirty="0"/>
              <a:t>  </a:t>
            </a:r>
            <a:endParaRPr lang="en-US" altLang="ja-JP" sz="4000" dirty="0" smtClean="0"/>
          </a:p>
          <a:p>
            <a:r>
              <a:rPr lang="ja-JP" altLang="en-US" sz="4000" dirty="0"/>
              <a:t>　</a:t>
            </a:r>
            <a:r>
              <a:rPr lang="ja-JP" altLang="en-US" sz="4000" dirty="0" smtClean="0"/>
              <a:t>　　</a:t>
            </a:r>
            <a:r>
              <a:rPr lang="en-US" altLang="ja-JP" sz="4000" dirty="0" smtClean="0"/>
              <a:t>6</a:t>
            </a:r>
            <a:r>
              <a:rPr lang="ja-JP" altLang="ja-JP" sz="4000" dirty="0"/>
              <a:t>月</a:t>
            </a:r>
            <a:r>
              <a:rPr lang="en-US" altLang="ja-JP" sz="4000" dirty="0"/>
              <a:t>25</a:t>
            </a:r>
            <a:r>
              <a:rPr lang="ja-JP" altLang="ja-JP" sz="4000" dirty="0"/>
              <a:t>日（土）、</a:t>
            </a:r>
            <a:r>
              <a:rPr lang="en-US" altLang="ja-JP" sz="4000" dirty="0"/>
              <a:t>26</a:t>
            </a:r>
            <a:r>
              <a:rPr lang="ja-JP" altLang="ja-JP" sz="4000" dirty="0"/>
              <a:t>日（日）</a:t>
            </a:r>
            <a:endParaRPr kumimoji="1" lang="ja-JP" altLang="en-US" sz="4000" dirty="0"/>
          </a:p>
        </p:txBody>
      </p:sp>
    </p:spTree>
    <p:extLst>
      <p:ext uri="{BB962C8B-B14F-4D97-AF65-F5344CB8AC3E}">
        <p14:creationId xmlns:p14="http://schemas.microsoft.com/office/powerpoint/2010/main" val="3625870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7664" y="476672"/>
            <a:ext cx="6264696" cy="5632311"/>
          </a:xfrm>
          <a:prstGeom prst="rect">
            <a:avLst/>
          </a:prstGeom>
          <a:noFill/>
        </p:spPr>
        <p:txBody>
          <a:bodyPr wrap="square" rtlCol="0">
            <a:spAutoFit/>
          </a:bodyPr>
          <a:lstStyle/>
          <a:p>
            <a:r>
              <a:rPr lang="ja-JP" altLang="ja-JP" sz="2400" dirty="0" smtClean="0"/>
              <a:t>◇</a:t>
            </a:r>
            <a:r>
              <a:rPr lang="ja-JP" altLang="en-US" sz="2400" dirty="0" smtClean="0"/>
              <a:t>依頼状送付済み理事長（敬称略）</a:t>
            </a:r>
            <a:endParaRPr lang="en-US" altLang="ja-JP" sz="2400" dirty="0" smtClean="0"/>
          </a:p>
          <a:p>
            <a:endParaRPr lang="en-US" altLang="ja-JP" sz="2400" dirty="0" smtClean="0"/>
          </a:p>
          <a:p>
            <a:r>
              <a:rPr lang="ja-JP" altLang="en-US" sz="2400" dirty="0" smtClean="0"/>
              <a:t>　</a:t>
            </a:r>
            <a:r>
              <a:rPr lang="ja-JP" altLang="ja-JP" sz="2400" dirty="0" smtClean="0"/>
              <a:t>中川</a:t>
            </a:r>
            <a:r>
              <a:rPr lang="ja-JP" altLang="ja-JP" sz="2400" dirty="0"/>
              <a:t>　　甫　　</a:t>
            </a:r>
            <a:r>
              <a:rPr lang="ja-JP" altLang="en-US" sz="2400" dirty="0" smtClean="0"/>
              <a:t> </a:t>
            </a:r>
            <a:r>
              <a:rPr lang="ja-JP" altLang="ja-JP" sz="2400" dirty="0" smtClean="0"/>
              <a:t>岩見沢市 </a:t>
            </a:r>
            <a:endParaRPr lang="ja-JP" altLang="ja-JP" sz="2400" dirty="0"/>
          </a:p>
          <a:p>
            <a:r>
              <a:rPr lang="ja-JP" altLang="en-US" sz="2400" dirty="0" smtClean="0"/>
              <a:t>　</a:t>
            </a:r>
            <a:r>
              <a:rPr lang="ja-JP" altLang="ja-JP" sz="2400" dirty="0" smtClean="0"/>
              <a:t>川村</a:t>
            </a:r>
            <a:r>
              <a:rPr lang="ja-JP" altLang="ja-JP" sz="2400" dirty="0"/>
              <a:t>　弘治　</a:t>
            </a:r>
            <a:r>
              <a:rPr lang="ja-JP" altLang="en-US" sz="2400" dirty="0" smtClean="0"/>
              <a:t>  </a:t>
            </a:r>
            <a:r>
              <a:rPr lang="ja-JP" altLang="ja-JP" sz="2400" dirty="0" smtClean="0"/>
              <a:t>三笠市 </a:t>
            </a:r>
          </a:p>
          <a:p>
            <a:r>
              <a:rPr lang="ja-JP" altLang="en-US" sz="2400" dirty="0" smtClean="0"/>
              <a:t>　</a:t>
            </a:r>
            <a:r>
              <a:rPr lang="ja-JP" altLang="ja-JP" sz="2400" dirty="0" smtClean="0"/>
              <a:t>渡邊　　隆　　</a:t>
            </a:r>
            <a:r>
              <a:rPr lang="ja-JP" altLang="en-US" sz="2400" dirty="0" smtClean="0"/>
              <a:t> </a:t>
            </a:r>
            <a:r>
              <a:rPr lang="ja-JP" altLang="ja-JP" sz="2400" dirty="0" smtClean="0"/>
              <a:t>月形町</a:t>
            </a:r>
          </a:p>
          <a:p>
            <a:r>
              <a:rPr lang="ja-JP" altLang="en-US" sz="2400" dirty="0" smtClean="0"/>
              <a:t>　</a:t>
            </a:r>
            <a:r>
              <a:rPr lang="ja-JP" altLang="ja-JP" sz="2400" dirty="0" smtClean="0"/>
              <a:t>菅原</a:t>
            </a:r>
            <a:r>
              <a:rPr lang="ja-JP" altLang="ja-JP" sz="2400" dirty="0"/>
              <a:t>　正由　</a:t>
            </a:r>
            <a:r>
              <a:rPr lang="ja-JP" altLang="en-US" sz="2400" dirty="0" smtClean="0"/>
              <a:t>   </a:t>
            </a:r>
            <a:r>
              <a:rPr lang="ja-JP" altLang="ja-JP" sz="2400" dirty="0" smtClean="0"/>
              <a:t>栗山町 </a:t>
            </a:r>
            <a:endParaRPr lang="ja-JP" altLang="ja-JP" sz="2400" dirty="0"/>
          </a:p>
          <a:p>
            <a:r>
              <a:rPr lang="ja-JP" altLang="en-US" sz="2400" dirty="0" smtClean="0"/>
              <a:t>　</a:t>
            </a:r>
            <a:r>
              <a:rPr lang="ja-JP" altLang="ja-JP" sz="2400" dirty="0" smtClean="0"/>
              <a:t>西谷  </a:t>
            </a:r>
            <a:r>
              <a:rPr lang="ja-JP" altLang="ja-JP" sz="2400" dirty="0"/>
              <a:t>幸男　</a:t>
            </a:r>
            <a:r>
              <a:rPr lang="ja-JP" altLang="en-US" sz="2400" dirty="0" smtClean="0"/>
              <a:t>   </a:t>
            </a:r>
            <a:r>
              <a:rPr lang="ja-JP" altLang="ja-JP" sz="2400" dirty="0" smtClean="0"/>
              <a:t>美唄市</a:t>
            </a:r>
            <a:endParaRPr lang="ja-JP" altLang="ja-JP" sz="2400" dirty="0"/>
          </a:p>
          <a:p>
            <a:r>
              <a:rPr lang="ja-JP" altLang="en-US" sz="2400" dirty="0" smtClean="0"/>
              <a:t>　</a:t>
            </a:r>
            <a:r>
              <a:rPr lang="ja-JP" altLang="ja-JP" sz="2400" dirty="0" smtClean="0"/>
              <a:t>澤田</a:t>
            </a:r>
            <a:r>
              <a:rPr lang="ja-JP" altLang="ja-JP" sz="2400" dirty="0"/>
              <a:t>　　守　　</a:t>
            </a:r>
            <a:r>
              <a:rPr lang="ja-JP" altLang="en-US" sz="2400" dirty="0" smtClean="0"/>
              <a:t> </a:t>
            </a:r>
            <a:r>
              <a:rPr lang="ja-JP" altLang="ja-JP" sz="2400" dirty="0" smtClean="0"/>
              <a:t>岩見沢市</a:t>
            </a:r>
            <a:endParaRPr lang="ja-JP" altLang="ja-JP" sz="2400" dirty="0"/>
          </a:p>
          <a:p>
            <a:r>
              <a:rPr lang="ja-JP" altLang="en-US" sz="2400" dirty="0" smtClean="0"/>
              <a:t>　</a:t>
            </a:r>
            <a:r>
              <a:rPr lang="ja-JP" altLang="ja-JP" sz="2400" dirty="0" smtClean="0"/>
              <a:t>尾</a:t>
            </a:r>
            <a:r>
              <a:rPr lang="ja-JP" altLang="ja-JP" sz="2400" dirty="0"/>
              <a:t>暮  靖志　</a:t>
            </a:r>
            <a:r>
              <a:rPr lang="ja-JP" altLang="en-US" sz="2400" dirty="0" smtClean="0"/>
              <a:t>   </a:t>
            </a:r>
            <a:r>
              <a:rPr lang="ja-JP" altLang="ja-JP" sz="2400" dirty="0" smtClean="0"/>
              <a:t>南幌町</a:t>
            </a:r>
            <a:endParaRPr lang="ja-JP" altLang="ja-JP" sz="2400" dirty="0"/>
          </a:p>
          <a:p>
            <a:r>
              <a:rPr lang="ja-JP" altLang="en-US" sz="2400" dirty="0" smtClean="0"/>
              <a:t>　</a:t>
            </a:r>
            <a:r>
              <a:rPr lang="ja-JP" altLang="ja-JP" sz="2400" dirty="0" smtClean="0"/>
              <a:t>伝庄</a:t>
            </a:r>
            <a:r>
              <a:rPr lang="ja-JP" altLang="ja-JP" sz="2400" dirty="0"/>
              <a:t>　　好　　</a:t>
            </a:r>
            <a:r>
              <a:rPr lang="ja-JP" altLang="en-US" sz="2400" dirty="0" smtClean="0"/>
              <a:t>  </a:t>
            </a:r>
            <a:r>
              <a:rPr lang="ja-JP" altLang="ja-JP" sz="2400" dirty="0" smtClean="0"/>
              <a:t>長沼町</a:t>
            </a:r>
            <a:endParaRPr lang="en-US" altLang="ja-JP" sz="2400" dirty="0" smtClean="0"/>
          </a:p>
          <a:p>
            <a:r>
              <a:rPr lang="ja-JP" altLang="en-US" sz="2400" dirty="0"/>
              <a:t>　</a:t>
            </a:r>
            <a:r>
              <a:rPr lang="ja-JP" altLang="en-US" sz="2400" dirty="0" smtClean="0"/>
              <a:t>＊窪田  秀幸　　新篠津町</a:t>
            </a:r>
            <a:endParaRPr lang="en-US" altLang="ja-JP" sz="2400" dirty="0" smtClean="0"/>
          </a:p>
          <a:p>
            <a:endParaRPr lang="en-US" altLang="ja-JP" sz="2400" dirty="0"/>
          </a:p>
          <a:p>
            <a:r>
              <a:rPr lang="ja-JP" altLang="en-US" sz="2400" dirty="0" smtClean="0"/>
              <a:t>☆送付せず</a:t>
            </a:r>
            <a:endParaRPr lang="ja-JP" altLang="ja-JP" sz="2400" dirty="0"/>
          </a:p>
          <a:p>
            <a:r>
              <a:rPr lang="ja-JP" altLang="en-US" sz="2400" dirty="0" smtClean="0"/>
              <a:t>　</a:t>
            </a:r>
            <a:r>
              <a:rPr lang="ja-JP" altLang="ja-JP" sz="2400" dirty="0" smtClean="0"/>
              <a:t>山口</a:t>
            </a:r>
            <a:r>
              <a:rPr lang="ja-JP" altLang="ja-JP" sz="2400" dirty="0"/>
              <a:t>　良夫　　</a:t>
            </a:r>
            <a:r>
              <a:rPr lang="ja-JP" altLang="ja-JP" sz="2400" dirty="0" smtClean="0"/>
              <a:t>夕張市</a:t>
            </a:r>
            <a:endParaRPr lang="ja-JP" altLang="ja-JP" sz="2400" dirty="0"/>
          </a:p>
          <a:p>
            <a:endParaRPr kumimoji="1" lang="ja-JP" altLang="en-US" sz="2400" dirty="0"/>
          </a:p>
        </p:txBody>
      </p:sp>
    </p:spTree>
    <p:extLst>
      <p:ext uri="{BB962C8B-B14F-4D97-AF65-F5344CB8AC3E}">
        <p14:creationId xmlns:p14="http://schemas.microsoft.com/office/powerpoint/2010/main" val="209533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92" y="404664"/>
            <a:ext cx="8270633"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90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isatsuneshika\Desktop\出場者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2875"/>
            <a:ext cx="8568952" cy="659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93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isatsuneshika\Desktop\チーム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374441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3059832" y="476672"/>
            <a:ext cx="0" cy="3384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5868144" y="476672"/>
            <a:ext cx="0" cy="3384376"/>
          </a:xfrm>
          <a:prstGeom prst="line">
            <a:avLst/>
          </a:prstGeom>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39552" y="980728"/>
            <a:ext cx="2448272"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03848" y="980728"/>
            <a:ext cx="2520280"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940152" y="980728"/>
            <a:ext cx="2448272"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2339752" y="4149080"/>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481" y="4153745"/>
            <a:ext cx="1457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096783" y="4763345"/>
            <a:ext cx="1457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817301"/>
            <a:ext cx="1457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1758617" y="5455096"/>
            <a:ext cx="5343129" cy="1077218"/>
          </a:xfrm>
          <a:prstGeom prst="rect">
            <a:avLst/>
          </a:prstGeom>
          <a:noFill/>
        </p:spPr>
        <p:txBody>
          <a:bodyPr wrap="none" rtlCol="0">
            <a:spAutoFit/>
          </a:bodyPr>
          <a:lstStyle/>
          <a:p>
            <a:r>
              <a:rPr kumimoji="1" lang="ja-JP" altLang="en-US" sz="3200" dirty="0" smtClean="0"/>
              <a:t>上位２チームと下位２チームは</a:t>
            </a:r>
            <a:endParaRPr kumimoji="1" lang="en-US" altLang="ja-JP" sz="3200" dirty="0" smtClean="0"/>
          </a:p>
          <a:p>
            <a:r>
              <a:rPr lang="ja-JP" altLang="en-US" sz="3200" dirty="0" smtClean="0"/>
              <a:t>　　自動的に翌年入れ替え</a:t>
            </a:r>
            <a:endParaRPr kumimoji="1" lang="ja-JP" altLang="en-US" sz="3200" dirty="0"/>
          </a:p>
        </p:txBody>
      </p:sp>
      <p:sp>
        <p:nvSpPr>
          <p:cNvPr id="12" name="下矢印 11"/>
          <p:cNvSpPr/>
          <p:nvPr/>
        </p:nvSpPr>
        <p:spPr>
          <a:xfrm>
            <a:off x="611560" y="3356992"/>
            <a:ext cx="21602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50240" y="5105062"/>
            <a:ext cx="738664" cy="1376339"/>
          </a:xfrm>
          <a:prstGeom prst="rect">
            <a:avLst/>
          </a:prstGeom>
          <a:noFill/>
        </p:spPr>
        <p:txBody>
          <a:bodyPr vert="eaVert" wrap="none" rtlCol="0">
            <a:spAutoFit/>
          </a:bodyPr>
          <a:lstStyle/>
          <a:p>
            <a:r>
              <a:rPr kumimoji="1" lang="ja-JP" altLang="en-US" dirty="0" smtClean="0"/>
              <a:t>優勝チームは</a:t>
            </a:r>
            <a:endParaRPr kumimoji="1" lang="en-US" altLang="ja-JP" dirty="0" smtClean="0"/>
          </a:p>
          <a:p>
            <a:r>
              <a:rPr lang="ja-JP" altLang="en-US" dirty="0"/>
              <a:t>全国</a:t>
            </a:r>
            <a:r>
              <a:rPr lang="ja-JP" altLang="en-US" dirty="0" smtClean="0"/>
              <a:t>大会へ</a:t>
            </a:r>
            <a:endParaRPr kumimoji="1" lang="ja-JP" altLang="en-US" dirty="0"/>
          </a:p>
        </p:txBody>
      </p:sp>
      <p:sp>
        <p:nvSpPr>
          <p:cNvPr id="14" name="角丸四角形 13"/>
          <p:cNvSpPr/>
          <p:nvPr/>
        </p:nvSpPr>
        <p:spPr>
          <a:xfrm>
            <a:off x="350240" y="5068145"/>
            <a:ext cx="738664" cy="14641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758617" y="5455096"/>
            <a:ext cx="5343129" cy="1077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313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isatsuneshika\Desktop\IMG_1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07350"/>
            <a:ext cx="7191896" cy="539392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51720" y="297522"/>
            <a:ext cx="4942379" cy="646331"/>
          </a:xfrm>
          <a:prstGeom prst="rect">
            <a:avLst/>
          </a:prstGeom>
          <a:noFill/>
        </p:spPr>
        <p:txBody>
          <a:bodyPr wrap="none" rtlCol="0">
            <a:spAutoFit/>
          </a:bodyPr>
          <a:lstStyle/>
          <a:p>
            <a:r>
              <a:rPr lang="ja-JP" altLang="en-US" sz="3600" dirty="0" smtClean="0"/>
              <a:t>大会前日（金） 主将会議</a:t>
            </a:r>
            <a:endParaRPr kumimoji="1" lang="ja-JP" altLang="en-US" sz="3600" dirty="0"/>
          </a:p>
        </p:txBody>
      </p:sp>
    </p:spTree>
    <p:extLst>
      <p:ext uri="{BB962C8B-B14F-4D97-AF65-F5344CB8AC3E}">
        <p14:creationId xmlns:p14="http://schemas.microsoft.com/office/powerpoint/2010/main" val="218313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isatsuneshika\Desktop\抽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46851"/>
            <a:ext cx="5212904" cy="394046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23528" y="476672"/>
            <a:ext cx="7483139" cy="1754326"/>
          </a:xfrm>
          <a:prstGeom prst="rect">
            <a:avLst/>
          </a:prstGeom>
          <a:noFill/>
        </p:spPr>
        <p:txBody>
          <a:bodyPr wrap="none" rtlCol="0">
            <a:spAutoFit/>
          </a:bodyPr>
          <a:lstStyle/>
          <a:p>
            <a:r>
              <a:rPr lang="ja-JP" altLang="en-US" sz="3600" dirty="0" smtClean="0"/>
              <a:t>＜主将会議＞</a:t>
            </a:r>
            <a:endParaRPr lang="en-US" altLang="ja-JP" sz="3600" dirty="0" smtClean="0"/>
          </a:p>
          <a:p>
            <a:r>
              <a:rPr kumimoji="1" lang="ja-JP" altLang="en-US" sz="3600" dirty="0"/>
              <a:t>　</a:t>
            </a:r>
            <a:r>
              <a:rPr kumimoji="1" lang="ja-JP" altLang="en-US" sz="3600" dirty="0" smtClean="0"/>
              <a:t>　組み合わせ抽選</a:t>
            </a:r>
            <a:endParaRPr kumimoji="1" lang="en-US" altLang="ja-JP" sz="3600" dirty="0" smtClean="0"/>
          </a:p>
          <a:p>
            <a:r>
              <a:rPr lang="ja-JP" altLang="en-US" sz="3600" dirty="0"/>
              <a:t>　</a:t>
            </a:r>
            <a:r>
              <a:rPr lang="ja-JP" altLang="en-US" sz="3600" dirty="0" smtClean="0"/>
              <a:t>　大会ルール説明（審判部長による）</a:t>
            </a:r>
            <a:endParaRPr kumimoji="1" lang="ja-JP" altLang="en-US" sz="3600" dirty="0"/>
          </a:p>
        </p:txBody>
      </p:sp>
    </p:spTree>
    <p:extLst>
      <p:ext uri="{BB962C8B-B14F-4D97-AF65-F5344CB8AC3E}">
        <p14:creationId xmlns:p14="http://schemas.microsoft.com/office/powerpoint/2010/main" val="215011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Hisatsuneshika\Desktop\説明２.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 y="342088"/>
            <a:ext cx="9144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771800" y="4584373"/>
            <a:ext cx="5251759" cy="2308324"/>
          </a:xfrm>
          <a:prstGeom prst="rect">
            <a:avLst/>
          </a:prstGeom>
          <a:noFill/>
        </p:spPr>
        <p:txBody>
          <a:bodyPr wrap="none" rtlCol="0">
            <a:spAutoFit/>
          </a:bodyPr>
          <a:lstStyle/>
          <a:p>
            <a:r>
              <a:rPr lang="ja-JP" altLang="en-US" dirty="0">
                <a:solidFill>
                  <a:prstClr val="black"/>
                </a:solidFill>
              </a:rPr>
              <a:t>　　　　</a:t>
            </a:r>
            <a:r>
              <a:rPr lang="ja-JP" altLang="en-US" dirty="0" smtClean="0">
                <a:solidFill>
                  <a:prstClr val="black"/>
                </a:solidFill>
              </a:rPr>
              <a:t>大会１日目</a:t>
            </a:r>
            <a:r>
              <a:rPr lang="ja-JP" altLang="en-US" dirty="0">
                <a:solidFill>
                  <a:prstClr val="black"/>
                </a:solidFill>
              </a:rPr>
              <a:t>（土）　　　　　　　　　　　　　　　　　　　</a:t>
            </a:r>
            <a:endParaRPr lang="en-US" altLang="ja-JP" dirty="0">
              <a:solidFill>
                <a:prstClr val="black"/>
              </a:solidFill>
            </a:endParaRPr>
          </a:p>
          <a:p>
            <a:r>
              <a:rPr lang="ja-JP" altLang="en-US" dirty="0">
                <a:solidFill>
                  <a:prstClr val="black"/>
                </a:solidFill>
              </a:rPr>
              <a:t> </a:t>
            </a:r>
            <a:r>
              <a:rPr lang="en-US" altLang="ja-JP" dirty="0">
                <a:solidFill>
                  <a:prstClr val="black"/>
                </a:solidFill>
              </a:rPr>
              <a:t>8</a:t>
            </a:r>
            <a:r>
              <a:rPr lang="ja-JP" altLang="en-US" dirty="0">
                <a:solidFill>
                  <a:prstClr val="black"/>
                </a:solidFill>
              </a:rPr>
              <a:t>：</a:t>
            </a:r>
            <a:r>
              <a:rPr lang="en-US" altLang="ja-JP" dirty="0">
                <a:solidFill>
                  <a:prstClr val="black"/>
                </a:solidFill>
              </a:rPr>
              <a:t>00</a:t>
            </a:r>
            <a:r>
              <a:rPr lang="ja-JP" altLang="en-US" dirty="0">
                <a:solidFill>
                  <a:prstClr val="black"/>
                </a:solidFill>
              </a:rPr>
              <a:t>　開会式  　球場①にて　　　　　　　　　　　 </a:t>
            </a:r>
            <a:endParaRPr lang="en-US" altLang="ja-JP" dirty="0">
              <a:solidFill>
                <a:prstClr val="black"/>
              </a:solidFill>
            </a:endParaRPr>
          </a:p>
          <a:p>
            <a:r>
              <a:rPr lang="ja-JP" altLang="en-US" dirty="0">
                <a:solidFill>
                  <a:prstClr val="black"/>
                </a:solidFill>
              </a:rPr>
              <a:t> </a:t>
            </a:r>
            <a:r>
              <a:rPr lang="en-US" altLang="ja-JP" dirty="0">
                <a:solidFill>
                  <a:prstClr val="black"/>
                </a:solidFill>
              </a:rPr>
              <a:t>9</a:t>
            </a:r>
            <a:r>
              <a:rPr lang="ja-JP" altLang="en-US" dirty="0">
                <a:solidFill>
                  <a:prstClr val="black"/>
                </a:solidFill>
              </a:rPr>
              <a:t>：</a:t>
            </a:r>
            <a:r>
              <a:rPr lang="en-US" altLang="ja-JP" dirty="0">
                <a:solidFill>
                  <a:prstClr val="black"/>
                </a:solidFill>
              </a:rPr>
              <a:t>00</a:t>
            </a:r>
            <a:r>
              <a:rPr lang="ja-JP" altLang="en-US" dirty="0">
                <a:solidFill>
                  <a:prstClr val="black"/>
                </a:solidFill>
              </a:rPr>
              <a:t>　</a:t>
            </a:r>
            <a:r>
              <a:rPr lang="ja-JP" altLang="en-US" dirty="0" smtClean="0">
                <a:solidFill>
                  <a:prstClr val="black"/>
                </a:solidFill>
              </a:rPr>
              <a:t>各球場　①～⑫へ</a:t>
            </a:r>
            <a:r>
              <a:rPr lang="ja-JP" altLang="en-US" dirty="0">
                <a:solidFill>
                  <a:prstClr val="black"/>
                </a:solidFill>
              </a:rPr>
              <a:t>移動　　　　　　　　　　　　　　</a:t>
            </a:r>
            <a:endParaRPr lang="en-US" altLang="ja-JP" dirty="0">
              <a:solidFill>
                <a:prstClr val="black"/>
              </a:solidFill>
            </a:endParaRPr>
          </a:p>
          <a:p>
            <a:r>
              <a:rPr lang="en-US" altLang="ja-JP" dirty="0">
                <a:solidFill>
                  <a:prstClr val="black"/>
                </a:solidFill>
              </a:rPr>
              <a:t>10</a:t>
            </a:r>
            <a:r>
              <a:rPr lang="ja-JP" altLang="en-US" dirty="0">
                <a:solidFill>
                  <a:prstClr val="black"/>
                </a:solidFill>
              </a:rPr>
              <a:t>：</a:t>
            </a:r>
            <a:r>
              <a:rPr lang="en-US" altLang="ja-JP" dirty="0" smtClean="0">
                <a:solidFill>
                  <a:prstClr val="black"/>
                </a:solidFill>
              </a:rPr>
              <a:t>00</a:t>
            </a:r>
            <a:r>
              <a:rPr lang="ja-JP" altLang="en-US" dirty="0" smtClean="0">
                <a:solidFill>
                  <a:prstClr val="black"/>
                </a:solidFill>
              </a:rPr>
              <a:t>～</a:t>
            </a:r>
            <a:r>
              <a:rPr lang="en-US" altLang="ja-JP" dirty="0" smtClean="0">
                <a:solidFill>
                  <a:prstClr val="black"/>
                </a:solidFill>
              </a:rPr>
              <a:t>11</a:t>
            </a:r>
            <a:r>
              <a:rPr lang="ja-JP" altLang="en-US" dirty="0" smtClean="0">
                <a:solidFill>
                  <a:prstClr val="black"/>
                </a:solidFill>
              </a:rPr>
              <a:t>：</a:t>
            </a:r>
            <a:r>
              <a:rPr lang="en-US" altLang="ja-JP" dirty="0" smtClean="0">
                <a:solidFill>
                  <a:prstClr val="black"/>
                </a:solidFill>
              </a:rPr>
              <a:t>30</a:t>
            </a:r>
            <a:r>
              <a:rPr lang="ja-JP" altLang="en-US" dirty="0">
                <a:solidFill>
                  <a:prstClr val="black"/>
                </a:solidFill>
              </a:rPr>
              <a:t>　第１試合 </a:t>
            </a:r>
            <a:r>
              <a:rPr lang="ja-JP" altLang="en-US" dirty="0" smtClean="0">
                <a:solidFill>
                  <a:prstClr val="black"/>
                </a:solidFill>
              </a:rPr>
              <a:t> </a:t>
            </a:r>
            <a:r>
              <a:rPr lang="ja-JP" altLang="en-US" dirty="0">
                <a:solidFill>
                  <a:prstClr val="black"/>
                </a:solidFill>
              </a:rPr>
              <a:t>球場①～⑫　　　　　　　　　</a:t>
            </a:r>
            <a:endParaRPr lang="en-US" altLang="ja-JP" dirty="0">
              <a:solidFill>
                <a:prstClr val="black"/>
              </a:solidFill>
            </a:endParaRPr>
          </a:p>
          <a:p>
            <a:r>
              <a:rPr lang="en-US" altLang="ja-JP" dirty="0">
                <a:solidFill>
                  <a:prstClr val="black"/>
                </a:solidFill>
              </a:rPr>
              <a:t>11</a:t>
            </a:r>
            <a:r>
              <a:rPr lang="ja-JP" altLang="en-US" dirty="0">
                <a:solidFill>
                  <a:prstClr val="black"/>
                </a:solidFill>
              </a:rPr>
              <a:t>：</a:t>
            </a:r>
            <a:r>
              <a:rPr lang="en-US" altLang="ja-JP" dirty="0" smtClean="0">
                <a:solidFill>
                  <a:prstClr val="black"/>
                </a:solidFill>
              </a:rPr>
              <a:t>40</a:t>
            </a:r>
            <a:r>
              <a:rPr lang="ja-JP" altLang="en-US" dirty="0" smtClean="0">
                <a:solidFill>
                  <a:prstClr val="black"/>
                </a:solidFill>
              </a:rPr>
              <a:t>～</a:t>
            </a:r>
            <a:r>
              <a:rPr lang="en-US" altLang="ja-JP" dirty="0" smtClean="0">
                <a:solidFill>
                  <a:prstClr val="black"/>
                </a:solidFill>
              </a:rPr>
              <a:t>13</a:t>
            </a:r>
            <a:r>
              <a:rPr lang="ja-JP" altLang="en-US" dirty="0" smtClean="0">
                <a:solidFill>
                  <a:prstClr val="black"/>
                </a:solidFill>
              </a:rPr>
              <a:t>：</a:t>
            </a:r>
            <a:r>
              <a:rPr lang="en-US" altLang="ja-JP" dirty="0" smtClean="0">
                <a:solidFill>
                  <a:prstClr val="black"/>
                </a:solidFill>
              </a:rPr>
              <a:t>10</a:t>
            </a:r>
            <a:r>
              <a:rPr lang="ja-JP" altLang="en-US" dirty="0">
                <a:solidFill>
                  <a:prstClr val="black"/>
                </a:solidFill>
              </a:rPr>
              <a:t>　第２試合　球場①～⑫　</a:t>
            </a:r>
            <a:endParaRPr lang="en-US" altLang="ja-JP" dirty="0" smtClean="0">
              <a:solidFill>
                <a:prstClr val="black"/>
              </a:solidFill>
            </a:endParaRPr>
          </a:p>
          <a:p>
            <a:r>
              <a:rPr lang="en-US" altLang="ja-JP" dirty="0">
                <a:solidFill>
                  <a:prstClr val="black"/>
                </a:solidFill>
              </a:rPr>
              <a:t>13</a:t>
            </a:r>
            <a:r>
              <a:rPr lang="ja-JP" altLang="en-US" dirty="0" smtClean="0">
                <a:solidFill>
                  <a:prstClr val="black"/>
                </a:solidFill>
              </a:rPr>
              <a:t>：</a:t>
            </a:r>
            <a:r>
              <a:rPr lang="en-US" altLang="ja-JP" dirty="0" smtClean="0">
                <a:solidFill>
                  <a:prstClr val="black"/>
                </a:solidFill>
              </a:rPr>
              <a:t>10</a:t>
            </a:r>
            <a:r>
              <a:rPr lang="ja-JP" altLang="en-US" dirty="0" smtClean="0">
                <a:solidFill>
                  <a:prstClr val="black"/>
                </a:solidFill>
              </a:rPr>
              <a:t>～</a:t>
            </a:r>
            <a:r>
              <a:rPr lang="en-US" altLang="ja-JP" dirty="0" smtClean="0">
                <a:solidFill>
                  <a:prstClr val="black"/>
                </a:solidFill>
              </a:rPr>
              <a:t>13</a:t>
            </a:r>
            <a:r>
              <a:rPr lang="ja-JP" altLang="en-US" dirty="0" smtClean="0">
                <a:solidFill>
                  <a:prstClr val="black"/>
                </a:solidFill>
              </a:rPr>
              <a:t>：</a:t>
            </a:r>
            <a:r>
              <a:rPr lang="en-US" altLang="ja-JP" dirty="0" smtClean="0">
                <a:solidFill>
                  <a:prstClr val="black"/>
                </a:solidFill>
              </a:rPr>
              <a:t>40</a:t>
            </a:r>
            <a:r>
              <a:rPr lang="ja-JP" altLang="en-US" dirty="0" smtClean="0">
                <a:solidFill>
                  <a:prstClr val="black"/>
                </a:solidFill>
              </a:rPr>
              <a:t>  休憩</a:t>
            </a:r>
            <a:r>
              <a:rPr lang="ja-JP" altLang="en-US" dirty="0">
                <a:solidFill>
                  <a:prstClr val="black"/>
                </a:solidFill>
              </a:rPr>
              <a:t>　　　　　　　　　</a:t>
            </a:r>
            <a:endParaRPr lang="en-US" altLang="ja-JP" dirty="0">
              <a:solidFill>
                <a:prstClr val="black"/>
              </a:solidFill>
            </a:endParaRPr>
          </a:p>
          <a:p>
            <a:r>
              <a:rPr lang="en-US" altLang="ja-JP" dirty="0">
                <a:solidFill>
                  <a:prstClr val="black"/>
                </a:solidFill>
              </a:rPr>
              <a:t>13</a:t>
            </a:r>
            <a:r>
              <a:rPr lang="ja-JP" altLang="en-US" dirty="0">
                <a:solidFill>
                  <a:prstClr val="black"/>
                </a:solidFill>
              </a:rPr>
              <a:t>：</a:t>
            </a:r>
            <a:r>
              <a:rPr lang="en-US" altLang="ja-JP" dirty="0" smtClean="0">
                <a:solidFill>
                  <a:prstClr val="black"/>
                </a:solidFill>
              </a:rPr>
              <a:t>40</a:t>
            </a:r>
            <a:r>
              <a:rPr lang="ja-JP" altLang="en-US" dirty="0" smtClean="0">
                <a:solidFill>
                  <a:prstClr val="black"/>
                </a:solidFill>
              </a:rPr>
              <a:t>～</a:t>
            </a:r>
            <a:r>
              <a:rPr lang="en-US" altLang="ja-JP" dirty="0" smtClean="0">
                <a:solidFill>
                  <a:prstClr val="black"/>
                </a:solidFill>
              </a:rPr>
              <a:t>15</a:t>
            </a:r>
            <a:r>
              <a:rPr lang="ja-JP" altLang="en-US" dirty="0" smtClean="0">
                <a:solidFill>
                  <a:prstClr val="black"/>
                </a:solidFill>
              </a:rPr>
              <a:t>：</a:t>
            </a:r>
            <a:r>
              <a:rPr lang="en-US" altLang="ja-JP" dirty="0" smtClean="0">
                <a:solidFill>
                  <a:prstClr val="black"/>
                </a:solidFill>
              </a:rPr>
              <a:t>10</a:t>
            </a:r>
            <a:r>
              <a:rPr lang="ja-JP" altLang="en-US" dirty="0">
                <a:solidFill>
                  <a:prstClr val="black"/>
                </a:solidFill>
              </a:rPr>
              <a:t>　第３試合　球場①～⑫</a:t>
            </a:r>
          </a:p>
          <a:p>
            <a:endParaRPr kumimoji="1" lang="ja-JP" altLang="en-US" dirty="0"/>
          </a:p>
        </p:txBody>
      </p:sp>
      <p:sp>
        <p:nvSpPr>
          <p:cNvPr id="3" name="正方形/長方形 2"/>
          <p:cNvSpPr/>
          <p:nvPr/>
        </p:nvSpPr>
        <p:spPr>
          <a:xfrm>
            <a:off x="179512" y="3140968"/>
            <a:ext cx="8640960"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8809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isatsuneshika\Desktop\DSCN6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58926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732240" y="620688"/>
            <a:ext cx="1723549" cy="707886"/>
          </a:xfrm>
          <a:prstGeom prst="rect">
            <a:avLst/>
          </a:prstGeom>
          <a:noFill/>
        </p:spPr>
        <p:txBody>
          <a:bodyPr wrap="none" rtlCol="0">
            <a:spAutoFit/>
          </a:bodyPr>
          <a:lstStyle/>
          <a:p>
            <a:r>
              <a:rPr kumimoji="1" lang="ja-JP" altLang="en-US" sz="4000" dirty="0" smtClean="0"/>
              <a:t>開会式</a:t>
            </a:r>
            <a:endParaRPr kumimoji="1" lang="ja-JP" altLang="en-US" sz="4000" dirty="0"/>
          </a:p>
        </p:txBody>
      </p:sp>
    </p:spTree>
    <p:extLst>
      <p:ext uri="{BB962C8B-B14F-4D97-AF65-F5344CB8AC3E}">
        <p14:creationId xmlns:p14="http://schemas.microsoft.com/office/powerpoint/2010/main" val="1323659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isatsuneshika\Desktop\球場一覧地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05645"/>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4067944" y="2708920"/>
            <a:ext cx="216024" cy="216024"/>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3138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133</TotalTime>
  <Words>56</Words>
  <Application>Microsoft Office PowerPoint</Application>
  <PresentationFormat>画面に合わせる (4:3)</PresentationFormat>
  <Paragraphs>83</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雪藤</vt:lpstr>
      <vt:lpstr>平成28年  　北海道歯科医師野球大会について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平成28年  　北海道歯科医師野球大会説明</dc:title>
  <dc:creator>Hisatsuneshika</dc:creator>
  <cp:lastModifiedBy>Hisatsuneshika</cp:lastModifiedBy>
  <cp:revision>12</cp:revision>
  <dcterms:created xsi:type="dcterms:W3CDTF">2014-10-05T00:56:56Z</dcterms:created>
  <dcterms:modified xsi:type="dcterms:W3CDTF">2014-10-11T04:10:38Z</dcterms:modified>
</cp:coreProperties>
</file>