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9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09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79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09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88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77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84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90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9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22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2976-817D-463A-8A76-257324B2DE90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346D8-A240-4CBF-98CF-2F75B054EB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45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H="1">
            <a:off x="4705390" y="692696"/>
            <a:ext cx="10626" cy="223577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184" y="692696"/>
            <a:ext cx="57412" cy="223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406" y="3140968"/>
            <a:ext cx="73963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90" y="3140968"/>
            <a:ext cx="73963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直線コネクタ 6"/>
          <p:cNvCxnSpPr>
            <a:stCxn id="1027" idx="2"/>
          </p:cNvCxnSpPr>
          <p:nvPr/>
        </p:nvCxnSpPr>
        <p:spPr>
          <a:xfrm>
            <a:off x="4886890" y="2928467"/>
            <a:ext cx="234940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423" y="3140968"/>
            <a:ext cx="2352675" cy="5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90" y="2890417"/>
            <a:ext cx="3600400" cy="55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91" y="3140968"/>
            <a:ext cx="3611026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455018" y="2908100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すすきの</a:t>
            </a:r>
            <a:endParaRPr kumimoji="1" lang="ja-JP" altLang="en-US" sz="14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6064760" y="3573016"/>
            <a:ext cx="235432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5148" y="3789040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豊水すすきの</a:t>
            </a:r>
            <a:endParaRPr kumimoji="1" lang="ja-JP" altLang="en-US" sz="1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3419872" y="3429000"/>
            <a:ext cx="434380" cy="2520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28983" y="3716365"/>
            <a:ext cx="1669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ホテルルートイン</a:t>
            </a:r>
            <a:endParaRPr kumimoji="1" lang="en-US" altLang="ja-JP" sz="1400" b="1" dirty="0" smtClean="0"/>
          </a:p>
          <a:p>
            <a:r>
              <a:rPr lang="ja-JP" altLang="en-US" sz="1400" b="1" dirty="0" smtClean="0"/>
              <a:t>札幌中央　 南５西５</a:t>
            </a:r>
            <a:endParaRPr kumimoji="1" lang="ja-JP" altLang="en-US" sz="1400" b="1" dirty="0"/>
          </a:p>
        </p:txBody>
      </p:sp>
      <p:sp>
        <p:nvSpPr>
          <p:cNvPr id="13" name="角丸四角形 12"/>
          <p:cNvSpPr/>
          <p:nvPr/>
        </p:nvSpPr>
        <p:spPr>
          <a:xfrm>
            <a:off x="5724128" y="2204864"/>
            <a:ext cx="337927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212238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152" y="2509561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919" y="2632017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392" y="4322467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197" y="4560592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027" y="5373216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007" y="4411161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006" y="5135091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293" y="5561309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09" y="3140968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97" y="3138381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839" y="1340768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57" y="980728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533" y="1099439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78903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72" y="2074751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794" y="1796424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72" y="1796425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975" y="4120523"/>
            <a:ext cx="3603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733" y="3196531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四角形吹き出し 18"/>
          <p:cNvSpPr/>
          <p:nvPr/>
        </p:nvSpPr>
        <p:spPr>
          <a:xfrm>
            <a:off x="1549992" y="2232624"/>
            <a:ext cx="2448795" cy="553873"/>
          </a:xfrm>
          <a:prstGeom prst="wedgeRectCallout">
            <a:avLst>
              <a:gd name="adj1" fmla="val -22038"/>
              <a:gd name="adj2" fmla="val 1104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19912" y="2271868"/>
            <a:ext cx="2121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前夜祭 </a:t>
            </a:r>
            <a:r>
              <a:rPr lang="en-US" altLang="ja-JP" sz="1400" dirty="0" smtClean="0"/>
              <a:t>『</a:t>
            </a:r>
            <a:r>
              <a:rPr lang="ja-JP" altLang="en-US" sz="1400" dirty="0" smtClean="0"/>
              <a:t>鮨処 肥前</a:t>
            </a:r>
            <a:r>
              <a:rPr lang="en-US" altLang="ja-JP" sz="1400" dirty="0" smtClean="0"/>
              <a:t>』</a:t>
            </a:r>
          </a:p>
          <a:p>
            <a:r>
              <a:rPr kumimoji="1" lang="ja-JP" altLang="en-US" sz="1400" dirty="0" smtClean="0"/>
              <a:t>南４西６ 晴ればれビル２Ｆ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232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Hisatsuneshika</dc:creator>
  <cp:lastModifiedBy>Hisatsuneshika</cp:lastModifiedBy>
  <cp:revision>3</cp:revision>
  <dcterms:created xsi:type="dcterms:W3CDTF">2014-05-29T08:43:46Z</dcterms:created>
  <dcterms:modified xsi:type="dcterms:W3CDTF">2014-05-29T09:10:37Z</dcterms:modified>
</cp:coreProperties>
</file>