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72" y="403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2100333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154987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7033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373844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332249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6149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465352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409284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210138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994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742232-D612-4D87-B54A-E4915A87C6E1}"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191835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E742232-D612-4D87-B54A-E4915A87C6E1}" type="datetimeFigureOut">
              <a:rPr kumimoji="1" lang="ja-JP" altLang="en-US" smtClean="0"/>
              <a:t>2014/5/29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51B266E-440C-4C8F-8725-4BD85D24275F}" type="slidenum">
              <a:rPr kumimoji="1" lang="ja-JP" altLang="en-US" smtClean="0"/>
              <a:t>‹#›</a:t>
            </a:fld>
            <a:endParaRPr kumimoji="1" lang="ja-JP" altLang="en-US"/>
          </a:p>
        </p:txBody>
      </p:sp>
    </p:spTree>
    <p:extLst>
      <p:ext uri="{BB962C8B-B14F-4D97-AF65-F5344CB8AC3E}">
        <p14:creationId xmlns:p14="http://schemas.microsoft.com/office/powerpoint/2010/main" val="2545175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6672" y="206250"/>
            <a:ext cx="5829300" cy="792087"/>
          </a:xfrm>
        </p:spPr>
        <p:txBody>
          <a:bodyPr>
            <a:normAutofit/>
          </a:bodyPr>
          <a:lstStyle/>
          <a:p>
            <a:r>
              <a:rPr kumimoji="1" lang="ja-JP" altLang="en-US" sz="2800" dirty="0" smtClean="0"/>
              <a:t>野球大会当日の移動手段について</a:t>
            </a:r>
            <a:endParaRPr kumimoji="1" lang="ja-JP" altLang="en-US" sz="2800" dirty="0"/>
          </a:p>
        </p:txBody>
      </p:sp>
      <p:pic>
        <p:nvPicPr>
          <p:cNvPr id="1026" name="Picture 2" descr="C:\Users\Hisatsuneshika\Desktop\移動配信用３.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56" y="827584"/>
            <a:ext cx="4176464" cy="4896544"/>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426664" y="827584"/>
            <a:ext cx="1908215" cy="5722079"/>
          </a:xfrm>
          <a:prstGeom prst="rect">
            <a:avLst/>
          </a:prstGeom>
          <a:noFill/>
        </p:spPr>
        <p:txBody>
          <a:bodyPr vert="eaVert" wrap="none" rtlCol="0">
            <a:spAutoFit/>
          </a:bodyPr>
          <a:lstStyle/>
          <a:p>
            <a:r>
              <a:rPr kumimoji="1" lang="ja-JP" altLang="en-US" sz="1400" dirty="0" smtClean="0">
                <a:latin typeface="HGP教科書体" panose="02020600000000000000" pitchFamily="18" charset="-128"/>
                <a:ea typeface="HGP教科書体" panose="02020600000000000000" pitchFamily="18" charset="-128"/>
              </a:rPr>
              <a:t>野球大会の移動に関するお願いにご協力頂きありがとうございます。</a:t>
            </a:r>
            <a:endParaRPr kumimoji="1" lang="en-US" altLang="ja-JP" sz="1400" dirty="0" smtClean="0">
              <a:latin typeface="HGP教科書体" panose="02020600000000000000" pitchFamily="18" charset="-128"/>
              <a:ea typeface="HGP教科書体" panose="02020600000000000000" pitchFamily="18" charset="-128"/>
            </a:endParaRPr>
          </a:p>
          <a:p>
            <a:r>
              <a:rPr lang="ja-JP" altLang="en-US" sz="1400" u="sng" dirty="0" smtClean="0">
                <a:latin typeface="HGP教科書体" panose="02020600000000000000" pitchFamily="18" charset="-128"/>
                <a:ea typeface="HGP教科書体" panose="02020600000000000000" pitchFamily="18" charset="-128"/>
              </a:rPr>
              <a:t>Ｂチームの先生にお願いです</a:t>
            </a:r>
            <a:r>
              <a:rPr lang="ja-JP" altLang="en-US" sz="1400" dirty="0" smtClean="0">
                <a:latin typeface="HGP教科書体" panose="02020600000000000000" pitchFamily="18" charset="-128"/>
                <a:ea typeface="HGP教科書体" panose="02020600000000000000" pitchFamily="18" charset="-128"/>
              </a:rPr>
              <a:t>。既に</a:t>
            </a:r>
            <a:r>
              <a:rPr lang="en-US" altLang="ja-JP" sz="1400" dirty="0" smtClean="0">
                <a:latin typeface="HGP教科書体" panose="02020600000000000000" pitchFamily="18" charset="-128"/>
                <a:ea typeface="HGP教科書体" panose="02020600000000000000" pitchFamily="18" charset="-128"/>
              </a:rPr>
              <a:t>『</a:t>
            </a:r>
            <a:r>
              <a:rPr lang="ja-JP" altLang="en-US" sz="1400" dirty="0" smtClean="0">
                <a:latin typeface="HGP教科書体" panose="02020600000000000000" pitchFamily="18" charset="-128"/>
                <a:ea typeface="HGP教科書体" panose="02020600000000000000" pitchFamily="18" charset="-128"/>
              </a:rPr>
              <a:t>試合球場に直接車で向かう</a:t>
            </a:r>
            <a:r>
              <a:rPr lang="en-US" altLang="ja-JP" sz="1400" dirty="0" smtClean="0">
                <a:latin typeface="HGP教科書体" panose="02020600000000000000" pitchFamily="18" charset="-128"/>
                <a:ea typeface="HGP教科書体" panose="02020600000000000000" pitchFamily="18" charset="-128"/>
              </a:rPr>
              <a:t>』</a:t>
            </a:r>
            <a:r>
              <a:rPr lang="ja-JP" altLang="en-US" sz="1400" dirty="0" smtClean="0">
                <a:latin typeface="HGP教科書体" panose="02020600000000000000" pitchFamily="18" charset="-128"/>
                <a:ea typeface="HGP教科書体" panose="02020600000000000000" pitchFamily="18" charset="-128"/>
              </a:rPr>
              <a:t>先生</a:t>
            </a:r>
            <a:r>
              <a:rPr lang="ja-JP" altLang="en-US" sz="1400" dirty="0">
                <a:latin typeface="HGP教科書体" panose="02020600000000000000" pitchFamily="18" charset="-128"/>
                <a:ea typeface="HGP教科書体" panose="02020600000000000000" pitchFamily="18" charset="-128"/>
              </a:rPr>
              <a:t>と</a:t>
            </a:r>
            <a:endParaRPr lang="en-US" altLang="ja-JP" sz="1400" dirty="0" smtClean="0">
              <a:latin typeface="HGP教科書体" panose="02020600000000000000" pitchFamily="18" charset="-128"/>
              <a:ea typeface="HGP教科書体" panose="02020600000000000000" pitchFamily="18" charset="-128"/>
            </a:endParaRPr>
          </a:p>
          <a:p>
            <a:r>
              <a:rPr lang="ja-JP" altLang="en-US" sz="1400" dirty="0" smtClean="0">
                <a:latin typeface="HGP教科書体" panose="02020600000000000000" pitchFamily="18" charset="-128"/>
                <a:ea typeface="HGP教科書体" panose="02020600000000000000" pitchFamily="18" charset="-128"/>
              </a:rPr>
              <a:t>道具運搬の先生合わせて３名ですので、未定の３名の先生が全て車で球場に</a:t>
            </a:r>
            <a:endParaRPr lang="en-US" altLang="ja-JP" sz="1400" dirty="0" smtClean="0">
              <a:latin typeface="HGP教科書体" panose="02020600000000000000" pitchFamily="18" charset="-128"/>
              <a:ea typeface="HGP教科書体" panose="02020600000000000000" pitchFamily="18" charset="-128"/>
            </a:endParaRPr>
          </a:p>
          <a:p>
            <a:r>
              <a:rPr kumimoji="1" lang="ja-JP" altLang="en-US" sz="1400" dirty="0">
                <a:latin typeface="HGP教科書体" panose="02020600000000000000" pitchFamily="18" charset="-128"/>
                <a:ea typeface="HGP教科書体" panose="02020600000000000000" pitchFamily="18" charset="-128"/>
              </a:rPr>
              <a:t>向いますと</a:t>
            </a:r>
            <a:r>
              <a:rPr kumimoji="1" lang="ja-JP" altLang="en-US" sz="1400" dirty="0" smtClean="0">
                <a:latin typeface="HGP教科書体" panose="02020600000000000000" pitchFamily="18" charset="-128"/>
                <a:ea typeface="HGP教科書体" panose="02020600000000000000" pitchFamily="18" charset="-128"/>
              </a:rPr>
              <a:t>、</a:t>
            </a:r>
            <a:r>
              <a:rPr kumimoji="1" lang="ja-JP" altLang="en-US" sz="1400" u="sng" dirty="0" smtClean="0">
                <a:latin typeface="HGP教科書体" panose="02020600000000000000" pitchFamily="18" charset="-128"/>
                <a:ea typeface="HGP教科書体" panose="02020600000000000000" pitchFamily="18" charset="-128"/>
              </a:rPr>
              <a:t>試合球場の駐車場に入れない先生が出る恐れがあります</a:t>
            </a:r>
            <a:r>
              <a:rPr kumimoji="1" lang="ja-JP" altLang="en-US" sz="1400" dirty="0" smtClean="0">
                <a:latin typeface="HGP教科書体" panose="02020600000000000000" pitchFamily="18" charset="-128"/>
                <a:ea typeface="HGP教科書体" panose="02020600000000000000" pitchFamily="18" charset="-128"/>
              </a:rPr>
              <a:t>。</a:t>
            </a:r>
            <a:endParaRPr kumimoji="1" lang="en-US" altLang="ja-JP" sz="1400" dirty="0" smtClean="0">
              <a:latin typeface="HGP教科書体" panose="02020600000000000000" pitchFamily="18" charset="-128"/>
              <a:ea typeface="HGP教科書体" panose="02020600000000000000" pitchFamily="18" charset="-128"/>
            </a:endParaRPr>
          </a:p>
          <a:p>
            <a:r>
              <a:rPr lang="ja-JP" altLang="en-US" sz="1400" dirty="0" smtClean="0">
                <a:latin typeface="HGP教科書体" panose="02020600000000000000" pitchFamily="18" charset="-128"/>
                <a:ea typeface="HGP教科書体" panose="02020600000000000000" pitchFamily="18" charset="-128"/>
              </a:rPr>
              <a:t>極力、ホテルからバスに乗り、開会式に出席されるようお願い致します。</a:t>
            </a:r>
            <a:endParaRPr lang="en-US" altLang="ja-JP" sz="1400" dirty="0" smtClean="0">
              <a:latin typeface="HGP教科書体" panose="02020600000000000000" pitchFamily="18" charset="-128"/>
              <a:ea typeface="HGP教科書体" panose="02020600000000000000" pitchFamily="18" charset="-128"/>
            </a:endParaRPr>
          </a:p>
          <a:p>
            <a:r>
              <a:rPr kumimoji="1" lang="ja-JP" altLang="en-US" sz="1400" dirty="0" smtClean="0">
                <a:latin typeface="HGP教科書体" panose="02020600000000000000" pitchFamily="18" charset="-128"/>
                <a:ea typeface="HGP教科書体" panose="02020600000000000000" pitchFamily="18" charset="-128"/>
              </a:rPr>
              <a:t>開会式に出席されない場合は、どなたかと乗り合わせをお願い致します。</a:t>
            </a:r>
            <a:endParaRPr kumimoji="1" lang="en-US" altLang="ja-JP" sz="1400" dirty="0" smtClean="0">
              <a:latin typeface="HGP教科書体" panose="02020600000000000000" pitchFamily="18" charset="-128"/>
              <a:ea typeface="HGP教科書体" panose="02020600000000000000" pitchFamily="18" charset="-128"/>
            </a:endParaRPr>
          </a:p>
          <a:p>
            <a:r>
              <a:rPr lang="ja-JP" altLang="en-US" sz="1400" dirty="0">
                <a:latin typeface="HGP教科書体" panose="02020600000000000000" pitchFamily="18" charset="-128"/>
                <a:ea typeface="HGP教科書体" panose="02020600000000000000" pitchFamily="18" charset="-128"/>
              </a:rPr>
              <a:t>また</a:t>
            </a:r>
            <a:r>
              <a:rPr lang="ja-JP" altLang="en-US" sz="1400" dirty="0" smtClean="0">
                <a:latin typeface="HGP教科書体" panose="02020600000000000000" pitchFamily="18" charset="-128"/>
                <a:ea typeface="HGP教科書体" panose="02020600000000000000" pitchFamily="18" charset="-128"/>
              </a:rPr>
              <a:t>、バスの出発時に乗車の確認をしますので、大会前日までに、</a:t>
            </a:r>
            <a:endParaRPr lang="en-US" altLang="ja-JP" sz="1400" dirty="0" smtClean="0">
              <a:latin typeface="HGP教科書体" panose="02020600000000000000" pitchFamily="18" charset="-128"/>
              <a:ea typeface="HGP教科書体" panose="02020600000000000000" pitchFamily="18" charset="-128"/>
            </a:endParaRPr>
          </a:p>
          <a:p>
            <a:r>
              <a:rPr lang="ja-JP" altLang="en-US" sz="1400" dirty="0" smtClean="0">
                <a:latin typeface="HGP教科書体" panose="02020600000000000000" pitchFamily="18" charset="-128"/>
                <a:ea typeface="HGP教科書体" panose="02020600000000000000" pitchFamily="18" charset="-128"/>
              </a:rPr>
              <a:t>バスに乗車するか否か、お知らせ下さい。宜しくお願い致します。</a:t>
            </a:r>
            <a:endParaRPr lang="en-US" altLang="ja-JP" sz="1400" dirty="0" smtClean="0">
              <a:latin typeface="HGP教科書体" panose="02020600000000000000" pitchFamily="18" charset="-128"/>
              <a:ea typeface="HGP教科書体" panose="02020600000000000000" pitchFamily="18" charset="-128"/>
            </a:endParaRPr>
          </a:p>
        </p:txBody>
      </p:sp>
      <p:pic>
        <p:nvPicPr>
          <p:cNvPr id="1027" name="Picture 3" descr="C:\Users\Hisatsuneshika\Desktop\Times駐車場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80" y="5724128"/>
            <a:ext cx="3528392"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404664" y="5724128"/>
            <a:ext cx="3672408" cy="30243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093004" y="6512732"/>
            <a:ext cx="2425659" cy="338554"/>
          </a:xfrm>
          <a:prstGeom prst="rect">
            <a:avLst/>
          </a:prstGeom>
          <a:noFill/>
        </p:spPr>
        <p:txBody>
          <a:bodyPr wrap="square" rtlCol="0">
            <a:spAutoFit/>
          </a:bodyPr>
          <a:lstStyle/>
          <a:p>
            <a:r>
              <a:rPr kumimoji="1" lang="ja-JP" altLang="en-US" sz="1600" dirty="0" smtClean="0"/>
              <a:t>＜</a:t>
            </a:r>
            <a:r>
              <a:rPr kumimoji="1" lang="en-US" altLang="ja-JP" sz="1600" dirty="0" smtClean="0"/>
              <a:t>Times</a:t>
            </a:r>
            <a:r>
              <a:rPr kumimoji="1" lang="ja-JP" altLang="en-US" sz="1600" dirty="0" smtClean="0"/>
              <a:t>駐車場が</a:t>
            </a:r>
            <a:r>
              <a:rPr lang="ja-JP" altLang="en-US" sz="1600" dirty="0" smtClean="0"/>
              <a:t>安い＞</a:t>
            </a:r>
            <a:endParaRPr kumimoji="1" lang="ja-JP" altLang="en-US" sz="1600" dirty="0"/>
          </a:p>
        </p:txBody>
      </p:sp>
      <p:sp>
        <p:nvSpPr>
          <p:cNvPr id="7" name="テキスト ボックス 6"/>
          <p:cNvSpPr txBox="1"/>
          <p:nvPr/>
        </p:nvSpPr>
        <p:spPr>
          <a:xfrm>
            <a:off x="4242881" y="6847994"/>
            <a:ext cx="2125903" cy="954107"/>
          </a:xfrm>
          <a:prstGeom prst="rect">
            <a:avLst/>
          </a:prstGeom>
          <a:noFill/>
        </p:spPr>
        <p:txBody>
          <a:bodyPr wrap="none" rtlCol="0">
            <a:spAutoFit/>
          </a:bodyPr>
          <a:lstStyle/>
          <a:p>
            <a:r>
              <a:rPr kumimoji="1" lang="ja-JP" altLang="en-US" sz="1400" dirty="0" smtClean="0"/>
              <a:t>１日の上限があるので、</a:t>
            </a:r>
            <a:endParaRPr kumimoji="1" lang="en-US" altLang="ja-JP" sz="1400" dirty="0" smtClean="0"/>
          </a:p>
          <a:p>
            <a:r>
              <a:rPr lang="ja-JP" altLang="en-US" sz="1400" dirty="0" smtClean="0"/>
              <a:t>日付をまたいでも</a:t>
            </a:r>
            <a:endParaRPr lang="en-US" altLang="ja-JP" sz="1400" dirty="0" smtClean="0"/>
          </a:p>
          <a:p>
            <a:r>
              <a:rPr lang="ja-JP" altLang="en-US" sz="1400" dirty="0" smtClean="0"/>
              <a:t>最大２０００円まで</a:t>
            </a:r>
            <a:endParaRPr lang="en-US" altLang="ja-JP" sz="1400" dirty="0" smtClean="0"/>
          </a:p>
          <a:p>
            <a:r>
              <a:rPr lang="ja-JP" altLang="en-US" sz="1400" dirty="0" smtClean="0"/>
              <a:t>４８時間まで止められます</a:t>
            </a:r>
            <a:endParaRPr kumimoji="1" lang="ja-JP" altLang="en-US" sz="1400" dirty="0"/>
          </a:p>
        </p:txBody>
      </p:sp>
      <p:sp>
        <p:nvSpPr>
          <p:cNvPr id="8" name="テキスト ボックス 7"/>
          <p:cNvSpPr txBox="1"/>
          <p:nvPr/>
        </p:nvSpPr>
        <p:spPr>
          <a:xfrm>
            <a:off x="4242881" y="7802101"/>
            <a:ext cx="2275782" cy="738664"/>
          </a:xfrm>
          <a:prstGeom prst="rect">
            <a:avLst/>
          </a:prstGeom>
          <a:noFill/>
        </p:spPr>
        <p:txBody>
          <a:bodyPr wrap="square" rtlCol="0">
            <a:spAutoFit/>
          </a:bodyPr>
          <a:lstStyle/>
          <a:p>
            <a:r>
              <a:rPr kumimoji="1" lang="ja-JP" altLang="en-US" sz="1400" dirty="0" smtClean="0"/>
              <a:t>スマホの先生は</a:t>
            </a:r>
            <a:endParaRPr kumimoji="1" lang="en-US" altLang="ja-JP" sz="1400" dirty="0" smtClean="0"/>
          </a:p>
          <a:p>
            <a:r>
              <a:rPr lang="ja-JP" altLang="en-US" sz="1400" dirty="0" smtClean="0"/>
              <a:t>　　</a:t>
            </a:r>
            <a:r>
              <a:rPr lang="en-US" altLang="ja-JP" sz="1400" dirty="0" smtClean="0"/>
              <a:t>『</a:t>
            </a:r>
            <a:r>
              <a:rPr lang="en-US" altLang="ja-JP" sz="1400" dirty="0"/>
              <a:t>Times</a:t>
            </a:r>
            <a:r>
              <a:rPr lang="ja-JP" altLang="en-US" sz="1400" dirty="0" smtClean="0"/>
              <a:t>駐車場</a:t>
            </a:r>
            <a:r>
              <a:rPr lang="en-US" altLang="ja-JP" sz="1400" dirty="0" smtClean="0"/>
              <a:t>』</a:t>
            </a:r>
            <a:r>
              <a:rPr lang="ja-JP" altLang="en-US" sz="1400" dirty="0" smtClean="0"/>
              <a:t>で</a:t>
            </a:r>
            <a:endParaRPr lang="en-US" altLang="ja-JP" sz="1400" dirty="0" smtClean="0"/>
          </a:p>
          <a:p>
            <a:r>
              <a:rPr kumimoji="1" lang="ja-JP" altLang="en-US" sz="1400" dirty="0" smtClean="0"/>
              <a:t>　　　　　　　検索</a:t>
            </a:r>
            <a:r>
              <a:rPr kumimoji="1" lang="ja-JP" altLang="en-US" sz="1400" dirty="0"/>
              <a:t>して下さい</a:t>
            </a:r>
          </a:p>
        </p:txBody>
      </p:sp>
      <p:sp>
        <p:nvSpPr>
          <p:cNvPr id="3" name="二等辺三角形 2"/>
          <p:cNvSpPr/>
          <p:nvPr/>
        </p:nvSpPr>
        <p:spPr>
          <a:xfrm rot="10800000">
            <a:off x="1268760" y="6876256"/>
            <a:ext cx="288032" cy="212540"/>
          </a:xfrm>
          <a:prstGeom prst="triangle">
            <a:avLst>
              <a:gd name="adj" fmla="val 5220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52736" y="6660232"/>
            <a:ext cx="126014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1" name="直線コネクタ 10"/>
          <p:cNvCxnSpPr>
            <a:endCxn id="3" idx="0"/>
          </p:cNvCxnSpPr>
          <p:nvPr/>
        </p:nvCxnSpPr>
        <p:spPr>
          <a:xfrm>
            <a:off x="1196752" y="6768244"/>
            <a:ext cx="209673" cy="32055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9" idx="0"/>
            <a:endCxn id="3" idx="0"/>
          </p:cNvCxnSpPr>
          <p:nvPr/>
        </p:nvCxnSpPr>
        <p:spPr>
          <a:xfrm flipH="1">
            <a:off x="1406425" y="6660232"/>
            <a:ext cx="276381" cy="4285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052736" y="6583578"/>
            <a:ext cx="1111202" cy="369332"/>
          </a:xfrm>
          <a:prstGeom prst="rect">
            <a:avLst/>
          </a:prstGeom>
          <a:noFill/>
        </p:spPr>
        <p:txBody>
          <a:bodyPr wrap="none" rtlCol="0">
            <a:spAutoFit/>
          </a:bodyPr>
          <a:lstStyle/>
          <a:p>
            <a:r>
              <a:rPr kumimoji="1" lang="ja-JP" altLang="en-US" sz="900" dirty="0" smtClean="0"/>
              <a:t>鮨処 肥前 </a:t>
            </a:r>
            <a:r>
              <a:rPr lang="ja-JP" altLang="en-US" sz="900" dirty="0" smtClean="0"/>
              <a:t>南４西６ </a:t>
            </a:r>
            <a:endParaRPr lang="en-US" altLang="ja-JP" sz="900" dirty="0" smtClean="0"/>
          </a:p>
          <a:p>
            <a:r>
              <a:rPr lang="ja-JP" altLang="en-US" sz="900" dirty="0" smtClean="0"/>
              <a:t>晴ればれビル２Ｆ</a:t>
            </a:r>
            <a:endParaRPr kumimoji="1" lang="ja-JP" altLang="en-US" sz="900" dirty="0"/>
          </a:p>
        </p:txBody>
      </p:sp>
    </p:spTree>
    <p:extLst>
      <p:ext uri="{BB962C8B-B14F-4D97-AF65-F5344CB8AC3E}">
        <p14:creationId xmlns:p14="http://schemas.microsoft.com/office/powerpoint/2010/main" val="3101545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179</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野球大会当日の移動手段について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野球大会当日の移動手段について</dc:title>
  <dc:creator>Hisatsuneshika</dc:creator>
  <cp:lastModifiedBy>Hisatsuneshika</cp:lastModifiedBy>
  <cp:revision>6</cp:revision>
  <dcterms:created xsi:type="dcterms:W3CDTF">2014-05-29T08:17:35Z</dcterms:created>
  <dcterms:modified xsi:type="dcterms:W3CDTF">2014-05-29T09:40:52Z</dcterms:modified>
</cp:coreProperties>
</file>