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58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D2D0-6058-41BA-85E6-4964D9FC6DC1}" type="datetimeFigureOut">
              <a:rPr kumimoji="1" lang="ja-JP" altLang="en-US" smtClean="0"/>
              <a:t>2014/5/31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45E-3FEB-48ED-BD14-45FD1E36A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36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D2D0-6058-41BA-85E6-4964D9FC6DC1}" type="datetimeFigureOut">
              <a:rPr kumimoji="1" lang="ja-JP" altLang="en-US" smtClean="0"/>
              <a:t>2014/5/31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45E-3FEB-48ED-BD14-45FD1E36A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2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D2D0-6058-41BA-85E6-4964D9FC6DC1}" type="datetimeFigureOut">
              <a:rPr kumimoji="1" lang="ja-JP" altLang="en-US" smtClean="0"/>
              <a:t>2014/5/31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45E-3FEB-48ED-BD14-45FD1E36A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0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D2D0-6058-41BA-85E6-4964D9FC6DC1}" type="datetimeFigureOut">
              <a:rPr kumimoji="1" lang="ja-JP" altLang="en-US" smtClean="0"/>
              <a:t>2014/5/31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45E-3FEB-48ED-BD14-45FD1E36A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02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D2D0-6058-41BA-85E6-4964D9FC6DC1}" type="datetimeFigureOut">
              <a:rPr kumimoji="1" lang="ja-JP" altLang="en-US" smtClean="0"/>
              <a:t>2014/5/31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45E-3FEB-48ED-BD14-45FD1E36A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82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D2D0-6058-41BA-85E6-4964D9FC6DC1}" type="datetimeFigureOut">
              <a:rPr kumimoji="1" lang="ja-JP" altLang="en-US" smtClean="0"/>
              <a:t>2014/5/31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45E-3FEB-48ED-BD14-45FD1E36A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42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D2D0-6058-41BA-85E6-4964D9FC6DC1}" type="datetimeFigureOut">
              <a:rPr kumimoji="1" lang="ja-JP" altLang="en-US" smtClean="0"/>
              <a:t>2014/5/31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45E-3FEB-48ED-BD14-45FD1E36A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10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D2D0-6058-41BA-85E6-4964D9FC6DC1}" type="datetimeFigureOut">
              <a:rPr kumimoji="1" lang="ja-JP" altLang="en-US" smtClean="0"/>
              <a:t>2014/5/31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45E-3FEB-48ED-BD14-45FD1E36A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37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D2D0-6058-41BA-85E6-4964D9FC6DC1}" type="datetimeFigureOut">
              <a:rPr kumimoji="1" lang="ja-JP" altLang="en-US" smtClean="0"/>
              <a:t>2014/5/31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45E-3FEB-48ED-BD14-45FD1E36A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58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D2D0-6058-41BA-85E6-4964D9FC6DC1}" type="datetimeFigureOut">
              <a:rPr kumimoji="1" lang="ja-JP" altLang="en-US" smtClean="0"/>
              <a:t>2014/5/31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45E-3FEB-48ED-BD14-45FD1E36A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70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D2D0-6058-41BA-85E6-4964D9FC6DC1}" type="datetimeFigureOut">
              <a:rPr kumimoji="1" lang="ja-JP" altLang="en-US" smtClean="0"/>
              <a:t>2014/5/31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45E-3FEB-48ED-BD14-45FD1E36A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7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D2D0-6058-41BA-85E6-4964D9FC6DC1}" type="datetimeFigureOut">
              <a:rPr kumimoji="1" lang="ja-JP" altLang="en-US" smtClean="0"/>
              <a:t>2014/5/31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6445E-3FEB-48ED-BD14-45FD1E36A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73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2656" y="395536"/>
            <a:ext cx="5829300" cy="720079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ホテル周辺に駐車される先生へ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8680" y="1259632"/>
            <a:ext cx="5780750" cy="7232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○ホテル駐車場はホテル裏側にあり、９６台収容の立体駐車場です。</a:t>
            </a:r>
            <a:endParaRPr kumimoji="1"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○先着順です、予約は扱っていません。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○ホテル宿泊者以外は駐車できません。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○満車の場合は近隣のコイン駐車場をお客様のご負担にて</a:t>
            </a:r>
            <a:endParaRPr kumimoji="1"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　　　　　　　　　　　　お願いしますとあります。</a:t>
            </a:r>
            <a:endParaRPr kumimoji="1"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＜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13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日のみ宿泊される先生＞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en-US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13</a:t>
            </a:r>
            <a:r>
              <a:rPr kumimoji="1"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日（金） </a:t>
            </a:r>
            <a:r>
              <a:rPr kumimoji="1"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14</a:t>
            </a:r>
            <a:r>
              <a:rPr kumimoji="1"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kumimoji="1"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00</a:t>
            </a:r>
            <a:r>
              <a:rPr kumimoji="1"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</a:t>
            </a:r>
            <a:r>
              <a:rPr kumimoji="1"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14</a:t>
            </a:r>
            <a:r>
              <a:rPr kumimoji="1"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日（土） </a:t>
            </a:r>
            <a:r>
              <a:rPr kumimoji="1"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11</a:t>
            </a:r>
            <a:r>
              <a:rPr kumimoji="1"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kumimoji="1"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00</a:t>
            </a:r>
            <a:r>
              <a:rPr lang="ja-JP" altLang="en-US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有料１泊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700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円 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　　　　１時間超過ごとに＋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300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円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</a:t>
            </a:r>
            <a:r>
              <a:rPr lang="ja-JP" altLang="en-US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そして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13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00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以降は駐車不可となっていますので、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14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日朝のうちに車を移動しておかなければなりません。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初めから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『Times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駐車場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』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に入れた方が楽ではないでしょうか。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日付をまたいでも最大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2000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円、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48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時間駐車可能です。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en-US" altLang="ja-JP" sz="16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＜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13</a:t>
            </a:r>
            <a:r>
              <a:rPr lang="ja-JP" altLang="en-US" sz="1600" dirty="0" err="1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、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14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日連泊される先生＞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15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日朝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11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00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ま</a:t>
            </a:r>
            <a:r>
              <a:rPr lang="ja-JP" altLang="en-US" sz="1600" dirty="0" err="1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でには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出発でしょうから問題ないでしょう。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en-US" altLang="ja-JP" sz="16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＜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14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日朝 ホテル集合の先生＞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三井リパーク駐車場は</a:t>
            </a:r>
            <a:r>
              <a:rPr lang="ja-JP" altLang="en-US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en-US" altLang="zh-TW" sz="1600" dirty="0" smtClean="0"/>
              <a:t>00:00-24:00 </a:t>
            </a:r>
            <a:r>
              <a:rPr lang="ja-JP" altLang="en-US" sz="1600" dirty="0"/>
              <a:t>　</a:t>
            </a:r>
            <a:r>
              <a:rPr lang="en-US" altLang="zh-TW" sz="1600" dirty="0" smtClean="0"/>
              <a:t>25</a:t>
            </a:r>
            <a:r>
              <a:rPr lang="zh-TW" altLang="en-US" sz="1600" dirty="0" smtClean="0"/>
              <a:t>分</a:t>
            </a:r>
            <a:r>
              <a:rPr lang="en-US" altLang="zh-TW" sz="1600" dirty="0" smtClean="0"/>
              <a:t>/100</a:t>
            </a:r>
            <a:r>
              <a:rPr lang="zh-TW" altLang="en-US" sz="1600" dirty="0" smtClean="0"/>
              <a:t>円</a:t>
            </a:r>
            <a:br>
              <a:rPr lang="zh-TW" altLang="en-US" sz="1600" dirty="0" smtClean="0"/>
            </a:br>
            <a:r>
              <a:rPr lang="ja-JP" altLang="en-US" sz="1600" dirty="0" smtClean="0"/>
              <a:t>　　　　</a:t>
            </a:r>
            <a:r>
              <a:rPr lang="zh-TW" altLang="en-US" sz="1600" u="sng" dirty="0" smtClean="0">
                <a:effectLst/>
              </a:rPr>
              <a:t>最大料金</a:t>
            </a:r>
            <a:r>
              <a:rPr lang="en-US" altLang="zh-TW" sz="1600" u="sng" dirty="0" smtClean="0">
                <a:effectLst/>
              </a:rPr>
              <a:t>【</a:t>
            </a:r>
            <a:r>
              <a:rPr lang="zh-TW" altLang="en-US" sz="1600" u="sng" dirty="0" smtClean="0">
                <a:effectLst/>
              </a:rPr>
              <a:t>全日</a:t>
            </a:r>
            <a:r>
              <a:rPr lang="en-US" altLang="zh-TW" sz="1600" u="sng" dirty="0" smtClean="0">
                <a:effectLst/>
              </a:rPr>
              <a:t>】</a:t>
            </a:r>
            <a:r>
              <a:rPr lang="zh-TW" altLang="en-US" sz="1600" u="sng" dirty="0" smtClean="0">
                <a:effectLst/>
              </a:rPr>
              <a:t>入庫後１２時間以内７００円</a:t>
            </a:r>
            <a:endParaRPr lang="en-US" altLang="zh-TW" sz="1600" u="sng" dirty="0" smtClean="0">
              <a:effectLst/>
            </a:endParaRPr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朝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7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00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に入れて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19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00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まで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700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円ですみます。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 smtClean="0">
                <a:effectLst/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三井リパーク駐車場は　</a:t>
            </a:r>
            <a:endParaRPr lang="en-US" altLang="ja-JP" sz="1600" dirty="0" smtClean="0">
              <a:effectLst/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</a:t>
            </a:r>
            <a:r>
              <a:rPr lang="ja-JP" altLang="en-US" sz="1600" dirty="0" smtClean="0">
                <a:effectLst/>
                <a:latin typeface="HGP教科書体" panose="02020600000000000000" pitchFamily="18" charset="-128"/>
                <a:ea typeface="HGP教科書体" panose="02020600000000000000" pitchFamily="18" charset="-128"/>
              </a:rPr>
              <a:t> 南５西４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南５西５　南５西６　南６西４ などにあります。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en-US" altLang="zh-TW" sz="1600" dirty="0">
              <a:effectLst/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＜</a:t>
            </a:r>
            <a:r>
              <a:rPr lang="ja-JP" altLang="en-US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宿泊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＞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ルートインホテル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札幌中央　南５西５　札幌東急インの南側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＜前夜祭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＞　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6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月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13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(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金） 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21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00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から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『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鮨処 肥前</a:t>
            </a:r>
            <a:r>
              <a:rPr lang="en-US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』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南４西６ 　晴ればれビル２Ｆ</a:t>
            </a:r>
            <a:endParaRPr lang="en-US" altLang="ja-JP" sz="1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1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55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ホテル周辺に駐車される先生へ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ホテル周辺に駐車される先生へ</dc:title>
  <dc:creator>Hisatsuneshika</dc:creator>
  <cp:lastModifiedBy>Hisatsuneshika</cp:lastModifiedBy>
  <cp:revision>5</cp:revision>
  <dcterms:created xsi:type="dcterms:W3CDTF">2014-05-30T22:54:08Z</dcterms:created>
  <dcterms:modified xsi:type="dcterms:W3CDTF">2014-05-31T02:56:51Z</dcterms:modified>
</cp:coreProperties>
</file>