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68" y="-12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0323-BBB4-4638-A0AC-AB172AD19AAF}" type="datetimeFigureOut">
              <a:rPr kumimoji="1" lang="ja-JP" altLang="en-US" smtClean="0"/>
              <a:t>2012/8/23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E62-6EAD-46A6-AD3C-04B05F97D8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002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0323-BBB4-4638-A0AC-AB172AD19AAF}" type="datetimeFigureOut">
              <a:rPr kumimoji="1" lang="ja-JP" altLang="en-US" smtClean="0"/>
              <a:t>2012/8/23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E62-6EAD-46A6-AD3C-04B05F97D8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299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0323-BBB4-4638-A0AC-AB172AD19AAF}" type="datetimeFigureOut">
              <a:rPr kumimoji="1" lang="ja-JP" altLang="en-US" smtClean="0"/>
              <a:t>2012/8/23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E62-6EAD-46A6-AD3C-04B05F97D8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4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0323-BBB4-4638-A0AC-AB172AD19AAF}" type="datetimeFigureOut">
              <a:rPr kumimoji="1" lang="ja-JP" altLang="en-US" smtClean="0"/>
              <a:t>2012/8/23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E62-6EAD-46A6-AD3C-04B05F97D8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274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0323-BBB4-4638-A0AC-AB172AD19AAF}" type="datetimeFigureOut">
              <a:rPr kumimoji="1" lang="ja-JP" altLang="en-US" smtClean="0"/>
              <a:t>2012/8/23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E62-6EAD-46A6-AD3C-04B05F97D8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0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0323-BBB4-4638-A0AC-AB172AD19AAF}" type="datetimeFigureOut">
              <a:rPr kumimoji="1" lang="ja-JP" altLang="en-US" smtClean="0"/>
              <a:t>2012/8/23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E62-6EAD-46A6-AD3C-04B05F97D8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703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0323-BBB4-4638-A0AC-AB172AD19AAF}" type="datetimeFigureOut">
              <a:rPr kumimoji="1" lang="ja-JP" altLang="en-US" smtClean="0"/>
              <a:t>2012/8/23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E62-6EAD-46A6-AD3C-04B05F97D8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449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0323-BBB4-4638-A0AC-AB172AD19AAF}" type="datetimeFigureOut">
              <a:rPr kumimoji="1" lang="ja-JP" altLang="en-US" smtClean="0"/>
              <a:t>2012/8/23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E62-6EAD-46A6-AD3C-04B05F97D8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37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0323-BBB4-4638-A0AC-AB172AD19AAF}" type="datetimeFigureOut">
              <a:rPr kumimoji="1" lang="ja-JP" altLang="en-US" smtClean="0"/>
              <a:t>2012/8/23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E62-6EAD-46A6-AD3C-04B05F97D8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456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0323-BBB4-4638-A0AC-AB172AD19AAF}" type="datetimeFigureOut">
              <a:rPr kumimoji="1" lang="ja-JP" altLang="en-US" smtClean="0"/>
              <a:t>2012/8/23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E62-6EAD-46A6-AD3C-04B05F97D8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631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0323-BBB4-4638-A0AC-AB172AD19AAF}" type="datetimeFigureOut">
              <a:rPr kumimoji="1" lang="ja-JP" altLang="en-US" smtClean="0"/>
              <a:t>2012/8/23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E62-6EAD-46A6-AD3C-04B05F97D8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43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E0323-BBB4-4638-A0AC-AB172AD19AAF}" type="datetimeFigureOut">
              <a:rPr kumimoji="1" lang="ja-JP" altLang="en-US" smtClean="0"/>
              <a:t>2012/8/23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20E62-6EAD-46A6-AD3C-04B05F97D8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781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8640" y="107505"/>
            <a:ext cx="5112568" cy="864095"/>
          </a:xfrm>
        </p:spPr>
        <p:txBody>
          <a:bodyPr>
            <a:normAutofit/>
          </a:bodyPr>
          <a:lstStyle/>
          <a:p>
            <a:r>
              <a:rPr lang="ja-JP" altLang="ja-JP" sz="1800" dirty="0"/>
              <a:t>平成</a:t>
            </a:r>
            <a:r>
              <a:rPr lang="en-US" altLang="ja-JP" sz="1800" dirty="0"/>
              <a:t>24</a:t>
            </a:r>
            <a:r>
              <a:rPr lang="ja-JP" altLang="ja-JP" sz="1800" dirty="0"/>
              <a:t>年度北海道歯・口の健康に関する</a:t>
            </a:r>
            <a:br>
              <a:rPr lang="ja-JP" altLang="ja-JP" sz="1800" dirty="0"/>
            </a:br>
            <a:r>
              <a:rPr lang="ja-JP" altLang="ja-JP" sz="1800" dirty="0"/>
              <a:t>図画ポスターコンクール一次審査結果</a:t>
            </a:r>
            <a:endParaRPr kumimoji="1" lang="ja-JP" altLang="en-US" sz="1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32656" y="827584"/>
            <a:ext cx="6336704" cy="3960440"/>
          </a:xfrm>
        </p:spPr>
        <p:txBody>
          <a:bodyPr>
            <a:normAutofit/>
          </a:bodyPr>
          <a:lstStyle/>
          <a:p>
            <a:pPr algn="l"/>
            <a:r>
              <a:rPr lang="ja-JP" altLang="ja-JP" sz="1400" dirty="0">
                <a:solidFill>
                  <a:schemeClr val="tx1"/>
                </a:solidFill>
              </a:rPr>
              <a:t>入賞者一覧</a:t>
            </a:r>
          </a:p>
          <a:p>
            <a:pPr algn="l"/>
            <a:r>
              <a:rPr lang="ja-JP" altLang="ja-JP" sz="1400" dirty="0">
                <a:solidFill>
                  <a:schemeClr val="tx1"/>
                </a:solidFill>
              </a:rPr>
              <a:t>小学校低学年の部</a:t>
            </a:r>
          </a:p>
          <a:p>
            <a:pPr algn="l"/>
            <a:r>
              <a:rPr lang="ja-JP" altLang="ja-JP" sz="1400" dirty="0">
                <a:solidFill>
                  <a:schemeClr val="tx1"/>
                </a:solidFill>
              </a:rPr>
              <a:t>１位　三笠市立岡山小学校　</a:t>
            </a:r>
            <a:r>
              <a:rPr lang="en-US" altLang="ja-JP" sz="1400" dirty="0">
                <a:solidFill>
                  <a:schemeClr val="tx1"/>
                </a:solidFill>
              </a:rPr>
              <a:t>2</a:t>
            </a:r>
            <a:r>
              <a:rPr lang="ja-JP" altLang="ja-JP" sz="1400" dirty="0">
                <a:solidFill>
                  <a:schemeClr val="tx1"/>
                </a:solidFill>
              </a:rPr>
              <a:t>年　田奈田　桃子（たなだ ももこ）さん</a:t>
            </a:r>
          </a:p>
          <a:p>
            <a:pPr algn="l"/>
            <a:r>
              <a:rPr lang="ja-JP" altLang="ja-JP" sz="1400" dirty="0">
                <a:solidFill>
                  <a:schemeClr val="tx1"/>
                </a:solidFill>
              </a:rPr>
              <a:t>２位　三笠市立岡山小学校　</a:t>
            </a:r>
            <a:r>
              <a:rPr lang="en-US" altLang="ja-JP" sz="1400" dirty="0">
                <a:solidFill>
                  <a:schemeClr val="tx1"/>
                </a:solidFill>
              </a:rPr>
              <a:t>3</a:t>
            </a:r>
            <a:r>
              <a:rPr lang="ja-JP" altLang="ja-JP" sz="1400" dirty="0">
                <a:solidFill>
                  <a:schemeClr val="tx1"/>
                </a:solidFill>
              </a:rPr>
              <a:t>年　甲斐　愛海（かい まなみ）さん</a:t>
            </a:r>
          </a:p>
          <a:p>
            <a:pPr algn="l"/>
            <a:r>
              <a:rPr lang="ja-JP" altLang="ja-JP" sz="1400" dirty="0">
                <a:solidFill>
                  <a:schemeClr val="tx1"/>
                </a:solidFill>
              </a:rPr>
              <a:t>３位　三笠市立岡山小学校　</a:t>
            </a:r>
            <a:r>
              <a:rPr lang="en-US" altLang="ja-JP" sz="1400" dirty="0">
                <a:solidFill>
                  <a:schemeClr val="tx1"/>
                </a:solidFill>
              </a:rPr>
              <a:t>2</a:t>
            </a:r>
            <a:r>
              <a:rPr lang="ja-JP" altLang="ja-JP" sz="1400" dirty="0">
                <a:solidFill>
                  <a:schemeClr val="tx1"/>
                </a:solidFill>
              </a:rPr>
              <a:t>年　坂上　侑豊（さかがみ ゆうと）さん</a:t>
            </a:r>
          </a:p>
          <a:p>
            <a:pPr algn="l"/>
            <a:r>
              <a:rPr lang="ja-JP" altLang="ja-JP" sz="1400" dirty="0">
                <a:solidFill>
                  <a:schemeClr val="tx1"/>
                </a:solidFill>
              </a:rPr>
              <a:t>４位　三笠市立岡山小学校　</a:t>
            </a:r>
            <a:r>
              <a:rPr lang="en-US" altLang="ja-JP" sz="1400" dirty="0">
                <a:solidFill>
                  <a:schemeClr val="tx1"/>
                </a:solidFill>
              </a:rPr>
              <a:t>3</a:t>
            </a:r>
            <a:r>
              <a:rPr lang="ja-JP" altLang="ja-JP" sz="1400" dirty="0">
                <a:solidFill>
                  <a:schemeClr val="tx1"/>
                </a:solidFill>
              </a:rPr>
              <a:t>年　渋木　美穂（しぶき みほ）さん</a:t>
            </a:r>
          </a:p>
          <a:p>
            <a:pPr algn="l"/>
            <a:r>
              <a:rPr lang="ja-JP" altLang="ja-JP" sz="1400" dirty="0">
                <a:solidFill>
                  <a:schemeClr val="tx1"/>
                </a:solidFill>
              </a:rPr>
              <a:t>５位　三笠市立岡山小学校　</a:t>
            </a:r>
            <a:r>
              <a:rPr lang="en-US" altLang="ja-JP" sz="1400" dirty="0">
                <a:solidFill>
                  <a:schemeClr val="tx1"/>
                </a:solidFill>
              </a:rPr>
              <a:t>3</a:t>
            </a:r>
            <a:r>
              <a:rPr lang="ja-JP" altLang="ja-JP" sz="1400" dirty="0">
                <a:solidFill>
                  <a:schemeClr val="tx1"/>
                </a:solidFill>
              </a:rPr>
              <a:t>年　佐藤　香音（さとう かのん）さん</a:t>
            </a:r>
          </a:p>
          <a:p>
            <a:pPr algn="l"/>
            <a:r>
              <a:rPr lang="en-US" altLang="ja-JP" sz="1400" dirty="0">
                <a:solidFill>
                  <a:schemeClr val="tx1"/>
                </a:solidFill>
              </a:rPr>
              <a:t> </a:t>
            </a:r>
            <a:r>
              <a:rPr lang="ja-JP" altLang="ja-JP" sz="1400" dirty="0" smtClean="0">
                <a:solidFill>
                  <a:schemeClr val="tx1"/>
                </a:solidFill>
              </a:rPr>
              <a:t>小学校</a:t>
            </a:r>
            <a:r>
              <a:rPr lang="ja-JP" altLang="ja-JP" sz="1400" dirty="0">
                <a:solidFill>
                  <a:schemeClr val="tx1"/>
                </a:solidFill>
              </a:rPr>
              <a:t>高学年の部</a:t>
            </a:r>
          </a:p>
          <a:p>
            <a:pPr algn="l"/>
            <a:r>
              <a:rPr lang="ja-JP" altLang="ja-JP" sz="1400" dirty="0">
                <a:solidFill>
                  <a:schemeClr val="tx1"/>
                </a:solidFill>
              </a:rPr>
              <a:t>１位　岩見沢市立東小学校　　　　</a:t>
            </a:r>
            <a:r>
              <a:rPr lang="en-US" altLang="ja-JP" sz="1400" dirty="0">
                <a:solidFill>
                  <a:schemeClr val="tx1"/>
                </a:solidFill>
              </a:rPr>
              <a:t>5</a:t>
            </a:r>
            <a:r>
              <a:rPr lang="ja-JP" altLang="ja-JP" sz="1400" dirty="0">
                <a:solidFill>
                  <a:schemeClr val="tx1"/>
                </a:solidFill>
              </a:rPr>
              <a:t>年　夏井　明派</a:t>
            </a:r>
            <a:r>
              <a:rPr lang="en-US" altLang="ja-JP" sz="1400" dirty="0">
                <a:solidFill>
                  <a:schemeClr val="tx1"/>
                </a:solidFill>
              </a:rPr>
              <a:t>(</a:t>
            </a:r>
            <a:r>
              <a:rPr lang="ja-JP" altLang="ja-JP" sz="1400" dirty="0">
                <a:solidFill>
                  <a:schemeClr val="tx1"/>
                </a:solidFill>
              </a:rPr>
              <a:t>なつい　あげは</a:t>
            </a:r>
            <a:r>
              <a:rPr lang="en-US" altLang="ja-JP" sz="1400" dirty="0">
                <a:solidFill>
                  <a:schemeClr val="tx1"/>
                </a:solidFill>
              </a:rPr>
              <a:t>)</a:t>
            </a:r>
            <a:r>
              <a:rPr lang="ja-JP" altLang="ja-JP" sz="1400" dirty="0">
                <a:solidFill>
                  <a:schemeClr val="tx1"/>
                </a:solidFill>
              </a:rPr>
              <a:t>さん</a:t>
            </a:r>
          </a:p>
          <a:p>
            <a:pPr algn="l"/>
            <a:r>
              <a:rPr lang="ja-JP" altLang="ja-JP" sz="1400" dirty="0">
                <a:solidFill>
                  <a:schemeClr val="tx1"/>
                </a:solidFill>
              </a:rPr>
              <a:t>２位　岩見沢市立日の出小学校　</a:t>
            </a:r>
            <a:r>
              <a:rPr lang="en-US" altLang="ja-JP" sz="1400" dirty="0">
                <a:solidFill>
                  <a:schemeClr val="tx1"/>
                </a:solidFill>
              </a:rPr>
              <a:t>5</a:t>
            </a:r>
            <a:r>
              <a:rPr lang="ja-JP" altLang="ja-JP" sz="1400" dirty="0">
                <a:solidFill>
                  <a:schemeClr val="tx1"/>
                </a:solidFill>
              </a:rPr>
              <a:t>年　袖野　彩花</a:t>
            </a:r>
            <a:r>
              <a:rPr lang="en-US" altLang="ja-JP" sz="1400" dirty="0">
                <a:solidFill>
                  <a:schemeClr val="tx1"/>
                </a:solidFill>
              </a:rPr>
              <a:t>(</a:t>
            </a:r>
            <a:r>
              <a:rPr lang="ja-JP" altLang="ja-JP" sz="1400" dirty="0">
                <a:solidFill>
                  <a:schemeClr val="tx1"/>
                </a:solidFill>
              </a:rPr>
              <a:t>そでの　あやか</a:t>
            </a:r>
            <a:r>
              <a:rPr lang="en-US" altLang="ja-JP" sz="1400" dirty="0">
                <a:solidFill>
                  <a:schemeClr val="tx1"/>
                </a:solidFill>
              </a:rPr>
              <a:t>)</a:t>
            </a:r>
            <a:r>
              <a:rPr lang="ja-JP" altLang="ja-JP" sz="1400" dirty="0">
                <a:solidFill>
                  <a:schemeClr val="tx1"/>
                </a:solidFill>
              </a:rPr>
              <a:t>さん</a:t>
            </a:r>
          </a:p>
          <a:p>
            <a:pPr algn="l"/>
            <a:r>
              <a:rPr lang="ja-JP" altLang="ja-JP" sz="1400" dirty="0">
                <a:solidFill>
                  <a:schemeClr val="tx1"/>
                </a:solidFill>
              </a:rPr>
              <a:t>３位　岩見沢市立日の出小学校　</a:t>
            </a:r>
            <a:r>
              <a:rPr lang="en-US" altLang="ja-JP" sz="1400" dirty="0">
                <a:solidFill>
                  <a:schemeClr val="tx1"/>
                </a:solidFill>
              </a:rPr>
              <a:t>5</a:t>
            </a:r>
            <a:r>
              <a:rPr lang="ja-JP" altLang="ja-JP" sz="1400" dirty="0">
                <a:solidFill>
                  <a:schemeClr val="tx1"/>
                </a:solidFill>
              </a:rPr>
              <a:t>年　仲井　珠羅</a:t>
            </a:r>
            <a:r>
              <a:rPr lang="en-US" altLang="ja-JP" sz="1400" dirty="0">
                <a:solidFill>
                  <a:schemeClr val="tx1"/>
                </a:solidFill>
              </a:rPr>
              <a:t>(</a:t>
            </a:r>
            <a:r>
              <a:rPr lang="ja-JP" altLang="ja-JP" sz="1400" dirty="0">
                <a:solidFill>
                  <a:schemeClr val="tx1"/>
                </a:solidFill>
              </a:rPr>
              <a:t>なかい　</a:t>
            </a:r>
            <a:r>
              <a:rPr lang="ja-JP" altLang="ja-JP" sz="1400" dirty="0" err="1">
                <a:solidFill>
                  <a:schemeClr val="tx1"/>
                </a:solidFill>
              </a:rPr>
              <a:t>しゅら</a:t>
            </a:r>
            <a:r>
              <a:rPr lang="en-US" altLang="ja-JP" sz="1400" dirty="0">
                <a:solidFill>
                  <a:schemeClr val="tx1"/>
                </a:solidFill>
              </a:rPr>
              <a:t>)</a:t>
            </a:r>
            <a:r>
              <a:rPr lang="ja-JP" altLang="ja-JP" sz="1400" dirty="0">
                <a:solidFill>
                  <a:schemeClr val="tx1"/>
                </a:solidFill>
              </a:rPr>
              <a:t>さん</a:t>
            </a:r>
          </a:p>
          <a:p>
            <a:pPr algn="l"/>
            <a:r>
              <a:rPr lang="ja-JP" altLang="ja-JP" sz="1400" dirty="0">
                <a:solidFill>
                  <a:schemeClr val="tx1"/>
                </a:solidFill>
              </a:rPr>
              <a:t>４位　岩見沢市立東小学校　　</a:t>
            </a:r>
            <a:r>
              <a:rPr lang="en-US" altLang="ja-JP" sz="1400" dirty="0">
                <a:solidFill>
                  <a:schemeClr val="tx1"/>
                </a:solidFill>
              </a:rPr>
              <a:t> 5</a:t>
            </a:r>
            <a:r>
              <a:rPr lang="ja-JP" altLang="ja-JP" sz="1400" dirty="0">
                <a:solidFill>
                  <a:schemeClr val="tx1"/>
                </a:solidFill>
              </a:rPr>
              <a:t>年　重光　俊祐</a:t>
            </a:r>
            <a:r>
              <a:rPr lang="en-US" altLang="ja-JP" sz="1400" dirty="0">
                <a:solidFill>
                  <a:schemeClr val="tx1"/>
                </a:solidFill>
              </a:rPr>
              <a:t>(</a:t>
            </a:r>
            <a:r>
              <a:rPr lang="ja-JP" altLang="ja-JP" sz="1400" dirty="0">
                <a:solidFill>
                  <a:schemeClr val="tx1"/>
                </a:solidFill>
              </a:rPr>
              <a:t>しげみつ　しゅんすけ</a:t>
            </a:r>
            <a:r>
              <a:rPr lang="en-US" altLang="ja-JP" sz="1400" dirty="0">
                <a:solidFill>
                  <a:schemeClr val="tx1"/>
                </a:solidFill>
              </a:rPr>
              <a:t>)</a:t>
            </a:r>
            <a:r>
              <a:rPr lang="ja-JP" altLang="ja-JP" sz="1400" dirty="0">
                <a:solidFill>
                  <a:schemeClr val="tx1"/>
                </a:solidFill>
              </a:rPr>
              <a:t>さん</a:t>
            </a:r>
          </a:p>
          <a:p>
            <a:pPr algn="l"/>
            <a:r>
              <a:rPr lang="ja-JP" altLang="ja-JP" sz="1400" dirty="0">
                <a:solidFill>
                  <a:schemeClr val="tx1"/>
                </a:solidFill>
              </a:rPr>
              <a:t>５位　岩見沢市立日の出小学校　</a:t>
            </a:r>
            <a:r>
              <a:rPr lang="en-US" altLang="ja-JP" sz="1400" dirty="0">
                <a:solidFill>
                  <a:schemeClr val="tx1"/>
                </a:solidFill>
              </a:rPr>
              <a:t>6</a:t>
            </a:r>
            <a:r>
              <a:rPr lang="ja-JP" altLang="ja-JP" sz="1400" dirty="0">
                <a:solidFill>
                  <a:schemeClr val="tx1"/>
                </a:solidFill>
              </a:rPr>
              <a:t>年　堂田　勇輝</a:t>
            </a:r>
            <a:r>
              <a:rPr lang="en-US" altLang="ja-JP" sz="1400" dirty="0">
                <a:solidFill>
                  <a:schemeClr val="tx1"/>
                </a:solidFill>
              </a:rPr>
              <a:t>(</a:t>
            </a:r>
            <a:r>
              <a:rPr lang="ja-JP" altLang="ja-JP" sz="1400" dirty="0">
                <a:solidFill>
                  <a:schemeClr val="tx1"/>
                </a:solidFill>
              </a:rPr>
              <a:t>どうだ　ゆうき</a:t>
            </a:r>
            <a:r>
              <a:rPr lang="en-US" altLang="ja-JP" sz="1400" dirty="0">
                <a:solidFill>
                  <a:schemeClr val="tx1"/>
                </a:solidFill>
              </a:rPr>
              <a:t>)</a:t>
            </a:r>
            <a:r>
              <a:rPr lang="ja-JP" altLang="ja-JP" sz="1400" dirty="0" err="1" smtClean="0">
                <a:solidFill>
                  <a:schemeClr val="tx1"/>
                </a:solidFill>
              </a:rPr>
              <a:t>さん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1400" dirty="0" smtClean="0">
                <a:solidFill>
                  <a:schemeClr val="tx1"/>
                </a:solidFill>
              </a:rPr>
              <a:t>審査日時：</a:t>
            </a:r>
            <a:r>
              <a:rPr lang="en-US" altLang="ja-JP" sz="1400" dirty="0" smtClean="0">
                <a:solidFill>
                  <a:schemeClr val="tx1"/>
                </a:solidFill>
              </a:rPr>
              <a:t>8</a:t>
            </a:r>
            <a:r>
              <a:rPr lang="ja-JP" altLang="en-US" sz="1400" dirty="0" smtClean="0">
                <a:solidFill>
                  <a:schemeClr val="tx1"/>
                </a:solidFill>
              </a:rPr>
              <a:t>月</a:t>
            </a:r>
            <a:r>
              <a:rPr lang="en-US" altLang="ja-JP" sz="1400" dirty="0" smtClean="0">
                <a:solidFill>
                  <a:schemeClr val="tx1"/>
                </a:solidFill>
              </a:rPr>
              <a:t>21</a:t>
            </a:r>
            <a:r>
              <a:rPr lang="ja-JP" altLang="en-US" sz="1400" dirty="0" smtClean="0">
                <a:solidFill>
                  <a:schemeClr val="tx1"/>
                </a:solidFill>
              </a:rPr>
              <a:t>日（火）</a:t>
            </a:r>
            <a:r>
              <a:rPr lang="en-US" altLang="ja-JP" sz="1400" dirty="0" smtClean="0">
                <a:solidFill>
                  <a:schemeClr val="tx1"/>
                </a:solidFill>
              </a:rPr>
              <a:t>19</a:t>
            </a:r>
            <a:r>
              <a:rPr lang="ja-JP" altLang="en-US" sz="1400" dirty="0" smtClean="0">
                <a:solidFill>
                  <a:schemeClr val="tx1"/>
                </a:solidFill>
              </a:rPr>
              <a:t>：</a:t>
            </a:r>
            <a:r>
              <a:rPr lang="en-US" altLang="ja-JP" sz="1400" dirty="0" smtClean="0">
                <a:solidFill>
                  <a:schemeClr val="tx1"/>
                </a:solidFill>
              </a:rPr>
              <a:t>00</a:t>
            </a:r>
            <a:r>
              <a:rPr lang="ja-JP" altLang="en-US" sz="1400" dirty="0" smtClean="0">
                <a:solidFill>
                  <a:schemeClr val="tx1"/>
                </a:solidFill>
              </a:rPr>
              <a:t>から 　　場所：岩歯事務所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1400" dirty="0" smtClean="0">
                <a:solidFill>
                  <a:schemeClr val="tx1"/>
                </a:solidFill>
              </a:rPr>
              <a:t>入賞作品につきましては岩見沢歯科医師会ＨＰでご覧ください（８月下旬掲載予定）</a:t>
            </a:r>
            <a:endParaRPr lang="ja-JP" altLang="ja-JP" sz="1400" dirty="0">
              <a:solidFill>
                <a:schemeClr val="tx1"/>
              </a:solidFill>
            </a:endParaRPr>
          </a:p>
          <a:p>
            <a:endParaRPr kumimoji="1" lang="ja-JP" altLang="en-US" sz="1200" dirty="0"/>
          </a:p>
        </p:txBody>
      </p:sp>
      <p:pic>
        <p:nvPicPr>
          <p:cNvPr id="1027" name="Picture 3" descr="F:\240821図画ポスター\審査の様子\採用\Resized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96" y="4770022"/>
            <a:ext cx="5400600" cy="405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2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平成24年度北海道歯・口の健康に関する 図画ポスターコンクール一次審査結果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平成24年度北海道歯・口の健康に関する 図画ポスターコンクール一次審査結果</dc:title>
  <dc:creator>Hisatsuneshika</dc:creator>
  <cp:lastModifiedBy>Hisatsuneshika</cp:lastModifiedBy>
  <cp:revision>1</cp:revision>
  <dcterms:created xsi:type="dcterms:W3CDTF">2012-08-23T04:59:46Z</dcterms:created>
  <dcterms:modified xsi:type="dcterms:W3CDTF">2012-08-23T05:06:07Z</dcterms:modified>
</cp:coreProperties>
</file>