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1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206186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20555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134228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201597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187692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11470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426933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352551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226768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397885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72DB71-F4B0-48DF-B98C-6F4BB347CBDA}" type="datetimeFigureOut">
              <a:rPr kumimoji="1" lang="ja-JP" altLang="en-US" smtClean="0"/>
              <a:t>2011/10/6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223963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D72DB71-F4B0-48DF-B98C-6F4BB347CBDA}" type="datetimeFigureOut">
              <a:rPr kumimoji="1" lang="ja-JP" altLang="en-US" smtClean="0"/>
              <a:t>2011/10/6</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E7FA966-FBB5-456D-8D17-FB00AE2E24DB}" type="slidenum">
              <a:rPr kumimoji="1" lang="ja-JP" altLang="en-US" smtClean="0"/>
              <a:t>‹#›</a:t>
            </a:fld>
            <a:endParaRPr kumimoji="1" lang="ja-JP" altLang="en-US"/>
          </a:p>
        </p:txBody>
      </p:sp>
    </p:spTree>
    <p:extLst>
      <p:ext uri="{BB962C8B-B14F-4D97-AF65-F5344CB8AC3E}">
        <p14:creationId xmlns:p14="http://schemas.microsoft.com/office/powerpoint/2010/main" val="397913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8640" y="251520"/>
            <a:ext cx="6480720" cy="3240360"/>
          </a:xfrm>
        </p:spPr>
        <p:txBody>
          <a:bodyPr>
            <a:normAutofit fontScale="55000" lnSpcReduction="20000"/>
          </a:bodyPr>
          <a:lstStyle/>
          <a:p>
            <a:r>
              <a:rPr lang="ja-JP" altLang="ja-JP" dirty="0">
                <a:solidFill>
                  <a:schemeClr val="tx1"/>
                </a:solidFill>
              </a:rPr>
              <a:t>会員従業員集団健診</a:t>
            </a:r>
          </a:p>
          <a:p>
            <a:r>
              <a:rPr lang="en-US" altLang="ja-JP" dirty="0">
                <a:solidFill>
                  <a:schemeClr val="tx1"/>
                </a:solidFill>
              </a:rPr>
              <a:t> </a:t>
            </a:r>
            <a:endParaRPr lang="ja-JP" altLang="ja-JP" dirty="0">
              <a:solidFill>
                <a:schemeClr val="tx1"/>
              </a:solidFill>
            </a:endParaRPr>
          </a:p>
          <a:p>
            <a:pPr algn="l"/>
            <a:r>
              <a:rPr lang="ja-JP" altLang="ja-JP" dirty="0">
                <a:solidFill>
                  <a:schemeClr val="tx1"/>
                </a:solidFill>
              </a:rPr>
              <a:t>日時：</a:t>
            </a:r>
            <a:r>
              <a:rPr lang="en-US" altLang="ja-JP" dirty="0">
                <a:solidFill>
                  <a:schemeClr val="tx1"/>
                </a:solidFill>
              </a:rPr>
              <a:t>10</a:t>
            </a:r>
            <a:r>
              <a:rPr lang="ja-JP" altLang="ja-JP" dirty="0">
                <a:solidFill>
                  <a:schemeClr val="tx1"/>
                </a:solidFill>
              </a:rPr>
              <a:t>月</a:t>
            </a:r>
            <a:r>
              <a:rPr lang="en-US" altLang="ja-JP" dirty="0">
                <a:solidFill>
                  <a:schemeClr val="tx1"/>
                </a:solidFill>
              </a:rPr>
              <a:t>6</a:t>
            </a:r>
            <a:r>
              <a:rPr lang="ja-JP" altLang="ja-JP" dirty="0">
                <a:solidFill>
                  <a:schemeClr val="tx1"/>
                </a:solidFill>
              </a:rPr>
              <a:t>日（木）</a:t>
            </a:r>
            <a:r>
              <a:rPr lang="en-US" altLang="ja-JP" dirty="0">
                <a:solidFill>
                  <a:schemeClr val="tx1"/>
                </a:solidFill>
              </a:rPr>
              <a:t>12</a:t>
            </a:r>
            <a:r>
              <a:rPr lang="ja-JP" altLang="ja-JP" dirty="0">
                <a:solidFill>
                  <a:schemeClr val="tx1"/>
                </a:solidFill>
              </a:rPr>
              <a:t>：</a:t>
            </a:r>
            <a:r>
              <a:rPr lang="en-US" altLang="ja-JP" dirty="0">
                <a:solidFill>
                  <a:schemeClr val="tx1"/>
                </a:solidFill>
              </a:rPr>
              <a:t>00</a:t>
            </a:r>
            <a:r>
              <a:rPr lang="ja-JP" altLang="ja-JP" dirty="0">
                <a:solidFill>
                  <a:schemeClr val="tx1"/>
                </a:solidFill>
              </a:rPr>
              <a:t>から</a:t>
            </a:r>
          </a:p>
          <a:p>
            <a:pPr algn="l"/>
            <a:r>
              <a:rPr lang="ja-JP" altLang="ja-JP" dirty="0">
                <a:solidFill>
                  <a:schemeClr val="tx1"/>
                </a:solidFill>
              </a:rPr>
              <a:t>場所：まなみー</a:t>
            </a:r>
            <a:r>
              <a:rPr lang="ja-JP" altLang="ja-JP" dirty="0" err="1">
                <a:solidFill>
                  <a:schemeClr val="tx1"/>
                </a:solidFill>
              </a:rPr>
              <a:t>る</a:t>
            </a:r>
            <a:endParaRPr lang="ja-JP" altLang="ja-JP" dirty="0">
              <a:solidFill>
                <a:schemeClr val="tx1"/>
              </a:solidFill>
            </a:endParaRPr>
          </a:p>
          <a:p>
            <a:pPr algn="l"/>
            <a:r>
              <a:rPr lang="en-US" altLang="ja-JP" dirty="0">
                <a:solidFill>
                  <a:schemeClr val="tx1"/>
                </a:solidFill>
              </a:rPr>
              <a:t> </a:t>
            </a:r>
            <a:endParaRPr lang="ja-JP" altLang="ja-JP" dirty="0">
              <a:solidFill>
                <a:schemeClr val="tx1"/>
              </a:solidFill>
            </a:endParaRPr>
          </a:p>
          <a:p>
            <a:pPr algn="l"/>
            <a:r>
              <a:rPr lang="ja-JP" altLang="ja-JP" dirty="0">
                <a:solidFill>
                  <a:schemeClr val="tx1"/>
                </a:solidFill>
              </a:rPr>
              <a:t>今年の参加は</a:t>
            </a:r>
            <a:r>
              <a:rPr lang="en-US" altLang="ja-JP" dirty="0">
                <a:solidFill>
                  <a:schemeClr val="tx1"/>
                </a:solidFill>
              </a:rPr>
              <a:t>53</a:t>
            </a:r>
            <a:r>
              <a:rPr lang="ja-JP" altLang="ja-JP" dirty="0">
                <a:solidFill>
                  <a:schemeClr val="tx1"/>
                </a:solidFill>
              </a:rPr>
              <a:t>医院、</a:t>
            </a:r>
            <a:r>
              <a:rPr lang="en-US" altLang="ja-JP" dirty="0">
                <a:solidFill>
                  <a:schemeClr val="tx1"/>
                </a:solidFill>
              </a:rPr>
              <a:t>205</a:t>
            </a:r>
            <a:r>
              <a:rPr lang="ja-JP" altLang="ja-JP" dirty="0">
                <a:solidFill>
                  <a:schemeClr val="tx1"/>
                </a:solidFill>
              </a:rPr>
              <a:t>名と昨年よりさらに人数が増えました。</a:t>
            </a:r>
          </a:p>
          <a:p>
            <a:pPr algn="l"/>
            <a:r>
              <a:rPr lang="ja-JP" altLang="ja-JP" dirty="0">
                <a:solidFill>
                  <a:schemeClr val="tx1"/>
                </a:solidFill>
              </a:rPr>
              <a:t>開始当初はさすがに混雑しましたが、ほとんど流れ良くスムーズに終えられたよう</a:t>
            </a:r>
            <a:r>
              <a:rPr lang="ja-JP" altLang="ja-JP" dirty="0" smtClean="0">
                <a:solidFill>
                  <a:schemeClr val="tx1"/>
                </a:solidFill>
              </a:rPr>
              <a:t>です</a:t>
            </a:r>
            <a:r>
              <a:rPr lang="ja-JP" altLang="en-US" dirty="0">
                <a:solidFill>
                  <a:schemeClr val="tx1"/>
                </a:solidFill>
              </a:rPr>
              <a:t>。</a:t>
            </a:r>
            <a:r>
              <a:rPr lang="ja-JP" altLang="ja-JP" dirty="0" smtClean="0">
                <a:solidFill>
                  <a:schemeClr val="tx1"/>
                </a:solidFill>
              </a:rPr>
              <a:t>強いて</a:t>
            </a:r>
            <a:r>
              <a:rPr lang="ja-JP" altLang="ja-JP" dirty="0">
                <a:solidFill>
                  <a:schemeClr val="tx1"/>
                </a:solidFill>
              </a:rPr>
              <a:t>言えば採血と心電図が多少時間がかかるようでした。</a:t>
            </a:r>
          </a:p>
          <a:p>
            <a:pPr algn="l"/>
            <a:r>
              <a:rPr lang="ja-JP" altLang="ja-JP" dirty="0">
                <a:solidFill>
                  <a:schemeClr val="tx1"/>
                </a:solidFill>
              </a:rPr>
              <a:t>岩見沢市内の先生はスタッフを交代しながら診療時間に穴があかないよう工夫されているようでした。山際先生は「血圧が高いのは心労のためだな。」と笑っておられました。</a:t>
            </a:r>
          </a:p>
          <a:p>
            <a:endParaRPr kumimoji="1" lang="ja-JP" altLang="en-US" dirty="0"/>
          </a:p>
        </p:txBody>
      </p:sp>
      <p:pic>
        <p:nvPicPr>
          <p:cNvPr id="1027" name="Picture 3" descr="F:\231006集団健診\Resized\Resize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40" y="3601920"/>
            <a:ext cx="7389440" cy="554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5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231006集団健診\Resized\Resized\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87" y="-1016"/>
            <a:ext cx="8050927" cy="60381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231006集団健診\Resized\Resize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87" y="6037182"/>
            <a:ext cx="8272151" cy="310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5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231006集団健診\Resized\Resize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64" y="-1"/>
            <a:ext cx="8712968" cy="32673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231006集団健診\Resized\Resize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203" y="3171627"/>
            <a:ext cx="8196312" cy="30736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231006集団健診\Resized\Resized\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35" y="6245244"/>
            <a:ext cx="768085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3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231006集団健診\Resized\Resiz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572" y="0"/>
            <a:ext cx="8543596" cy="32038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231006集団健診\Resized\Resize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64" y="3203848"/>
            <a:ext cx="7254845" cy="27205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231006集団健診\Resized\Resized\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96" y="5924415"/>
            <a:ext cx="8627386" cy="323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44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Words>
  <Application>Microsoft Office PowerPoint</Application>
  <PresentationFormat>画面に合わせる (4:3)</PresentationFormat>
  <Paragraphs>8</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Hisatsuneshika</dc:creator>
  <cp:lastModifiedBy>Hisatsuneshika</cp:lastModifiedBy>
  <cp:revision>2</cp:revision>
  <dcterms:created xsi:type="dcterms:W3CDTF">2011-10-06T08:39:15Z</dcterms:created>
  <dcterms:modified xsi:type="dcterms:W3CDTF">2011-10-06T08:52:19Z</dcterms:modified>
</cp:coreProperties>
</file>