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72" y="25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92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9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95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18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72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75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25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54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9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91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60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CCEC4-989E-4EBD-89A6-CAD1213238B3}" type="datetimeFigureOut">
              <a:rPr kumimoji="1" lang="ja-JP" altLang="en-US" smtClean="0"/>
              <a:t>2011/9/13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2668E-E1A4-422E-8C3C-592E45B86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44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D:\札幌Ｄ写真\札Ｄ１表ヒッ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15" y="7293671"/>
            <a:ext cx="3108405" cy="185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札幌Ｄ写真\札Ｄ４表ヒット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261" y="7293671"/>
            <a:ext cx="3841686" cy="187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6858000" cy="2915816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ja-JP" altLang="en-US" dirty="0" smtClean="0"/>
              <a:t>札幌Ｄチームとの練習試合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日時：</a:t>
            </a:r>
            <a:r>
              <a:rPr lang="en-US" altLang="ja-JP" dirty="0" smtClean="0"/>
              <a:t>9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11</a:t>
            </a:r>
            <a:r>
              <a:rPr lang="ja-JP" altLang="en-US" dirty="0" smtClean="0"/>
              <a:t>日（日）</a:t>
            </a:r>
            <a:r>
              <a:rPr lang="en-US" altLang="ja-JP" dirty="0" smtClean="0"/>
              <a:t>13</a:t>
            </a:r>
            <a:r>
              <a:rPr lang="ja-JP" altLang="en-US" dirty="0" smtClean="0"/>
              <a:t>：</a:t>
            </a:r>
            <a:r>
              <a:rPr lang="en-US" altLang="ja-JP" dirty="0" smtClean="0"/>
              <a:t>00</a:t>
            </a:r>
            <a:r>
              <a:rPr lang="ja-JP" altLang="en-US" dirty="0" smtClean="0"/>
              <a:t>から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場所：岩見沢清丘園グランド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多忙のため主力５人を欠く札幌Ｄチームに対し（ほとんど札幌Ｄチームではないが）、序盤に３点先行、しかし２点を返される。中盤は投手戦となったが、岩歯チームは終盤に５点を追加し、</a:t>
            </a:r>
            <a:r>
              <a:rPr lang="en-US" altLang="ja-JP" dirty="0" smtClean="0"/>
              <a:t>8-2</a:t>
            </a:r>
            <a:r>
              <a:rPr lang="ja-JP" altLang="en-US" dirty="0" smtClean="0"/>
              <a:t>で勝利した。山本選手は何か勘違いをしたか無死一</a:t>
            </a:r>
            <a:r>
              <a:rPr lang="en-US" altLang="ja-JP" dirty="0" smtClean="0"/>
              <a:t>­</a:t>
            </a:r>
            <a:r>
              <a:rPr lang="ja-JP" altLang="en-US" dirty="0" smtClean="0"/>
              <a:t>塁からのセカンドフライで二塁に走るボーンヘッドを記録。午前にゴルフの加藤選手は終盤になって登場し、いきなり快打した。安岡、谷本両エースが快投を見せれば、久しぶり</a:t>
            </a:r>
            <a:r>
              <a:rPr lang="en-US" altLang="ja-JP" dirty="0" smtClean="0"/>
              <a:t>­</a:t>
            </a:r>
            <a:r>
              <a:rPr lang="ja-JP" altLang="en-US" dirty="0" smtClean="0"/>
              <a:t>登場の清水選手がいいヒットを打った。高師選手は午前中のバッティングセンターの効果でセンターオーバーをかっとばした。</a:t>
            </a:r>
            <a:endParaRPr kumimoji="1" lang="ja-JP" altLang="en-US" dirty="0"/>
          </a:p>
        </p:txBody>
      </p:sp>
      <p:pic>
        <p:nvPicPr>
          <p:cNvPr id="1026" name="Picture 2" descr="D:\札幌Ｄ写真\５ウラ安岡タイムリー２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36" y="2654111"/>
            <a:ext cx="3721968" cy="168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札幌Ｄ写真\１ウラ高師タイムリー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459" y="2654111"/>
            <a:ext cx="3493541" cy="1839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札幌Ｄ写真\５ウラ谷本タイムリー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277240"/>
            <a:ext cx="3481261" cy="224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札幌Ｄ写真\セーフ♪３ゲッツー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14" y="6227118"/>
            <a:ext cx="3452680" cy="16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札幌Ｄ写真\６ウラ加藤ヒット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965" y="4277240"/>
            <a:ext cx="3423036" cy="2089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札幌Ｄ写真\１ウラ清水ヒット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355" y="6227609"/>
            <a:ext cx="3482592" cy="1656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740629" y="2710825"/>
            <a:ext cx="1526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５ウラ安岡タイムリー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03392" y="2721699"/>
            <a:ext cx="1526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１ウラ高師タイムリー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52144" y="4355381"/>
            <a:ext cx="1526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５</a:t>
            </a:r>
            <a:r>
              <a:rPr lang="ja-JP" altLang="en-US" sz="1200" dirty="0" smtClean="0"/>
              <a:t>ウラ谷本タイムリー</a:t>
            </a:r>
            <a:endParaRPr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17506" y="4343937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６ウラ加藤ヒット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23679" y="6336859"/>
            <a:ext cx="1249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２ウラ山本アウト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40232" y="6336858"/>
            <a:ext cx="1526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６</a:t>
            </a:r>
            <a:r>
              <a:rPr kumimoji="1" lang="ja-JP" altLang="en-US" sz="1200" dirty="0" smtClean="0"/>
              <a:t>ウラ清水タイムリー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90492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182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ひさつねやすひろ</dc:creator>
  <cp:lastModifiedBy>ひさつねやすひろ</cp:lastModifiedBy>
  <cp:revision>3</cp:revision>
  <dcterms:created xsi:type="dcterms:W3CDTF">2011-09-13T14:36:30Z</dcterms:created>
  <dcterms:modified xsi:type="dcterms:W3CDTF">2011-09-13T15:02:20Z</dcterms:modified>
</cp:coreProperties>
</file>