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2" y="6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5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9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3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A6FB-14F9-4F7D-B0E5-D03C003C6E46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8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103" y="683568"/>
            <a:ext cx="582930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000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岩歯 学術</a:t>
            </a:r>
            <a:r>
              <a:rPr lang="ja-JP" altLang="en-US" sz="3100" dirty="0">
                <a:latin typeface="HGP教科書体" pitchFamily="18" charset="-128"/>
                <a:ea typeface="HGP教科書体" pitchFamily="18" charset="-128"/>
              </a:rPr>
              <a:t>講演会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のお知らせ</a:t>
            </a:r>
            <a:r>
              <a:rPr lang="en-US" altLang="ja-JP" sz="31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31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日時：　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11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月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22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日（金）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19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：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00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 から 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2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時間程度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場所：　いわなび</a:t>
            </a:r>
            <a:r>
              <a:rPr lang="ja-JP" altLang="en-US" sz="1600" dirty="0"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（岩見沢市 ４条西１丁目 岩歯事務所斜め向かい）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講師：　野谷 健治 </a:t>
            </a:r>
            <a:r>
              <a:rPr lang="ja-JP" altLang="ja-JP" sz="1600" dirty="0" smtClean="0">
                <a:latin typeface="HGP教科書体" pitchFamily="18" charset="-128"/>
                <a:ea typeface="HGP教科書体" pitchFamily="18" charset="-128"/>
              </a:rPr>
              <a:t>先生</a:t>
            </a:r>
            <a:r>
              <a:rPr lang="ja-JP" altLang="ja-JP" sz="16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ja-JP" altLang="ja-JP" sz="16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　　　　　　 </a:t>
            </a:r>
            <a:r>
              <a:rPr lang="ja-JP" altLang="en-US" sz="1600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日本補綴歯学会認定医・指導医</a:t>
            </a:r>
            <a: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 </a:t>
            </a:r>
            <a:r>
              <a:rPr lang="ja-JP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日本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老年歯科認定医・指導医</a:t>
            </a:r>
            <a: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 </a:t>
            </a:r>
            <a:r>
              <a:rPr lang="ja-JP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元北海道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大学病院　診療教授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演題：　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</a:t>
            </a:r>
            <a:r>
              <a:rPr lang="ja-JP" altLang="ja-JP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保険診療によるパーシャルデンチャーとは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？</a:t>
            </a:r>
            <a:r>
              <a:rPr lang="en-US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～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治療</a:t>
            </a:r>
            <a:r>
              <a:rPr lang="ja-JP" altLang="ja-JP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計画から装着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</a:t>
            </a:r>
            <a:r>
              <a:rPr lang="ja-JP" altLang="en-US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 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」</a:t>
            </a:r>
            <a:r>
              <a:rPr lang="en-US" altLang="ja-JP" sz="20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20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　　　　</a:t>
            </a:r>
            <a:endParaRPr kumimoji="1" lang="ja-JP" altLang="en-US" sz="1400" dirty="0"/>
          </a:p>
        </p:txBody>
      </p:sp>
      <p:pic>
        <p:nvPicPr>
          <p:cNvPr id="1028" name="Picture 4" descr="L:\250625第２回理事会\いわなび地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38" y="4615026"/>
            <a:ext cx="3718596" cy="233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119747" y="8117050"/>
            <a:ext cx="3097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＊当日は生涯研修カードをお持ちください</a:t>
            </a:r>
            <a:endParaRPr kumimoji="1" lang="ja-JP" altLang="en-US" sz="1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28001" y="6968622"/>
            <a:ext cx="338906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err="1" smtClean="0">
                <a:latin typeface="HGP教科書体" pitchFamily="18" charset="-128"/>
                <a:ea typeface="HGP教科書体" pitchFamily="18" charset="-128"/>
              </a:rPr>
              <a:t>いわなび</a:t>
            </a:r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地下駐車場（４３台収容）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２２時まで 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30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分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100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円 施設利用者は３時間まで無料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2356" y="7692670"/>
            <a:ext cx="5524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講演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終了後に懇親会を用意しております</a:t>
            </a: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。お時間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のある先生は、是非参加してください。</a:t>
            </a:r>
            <a:r>
              <a:rPr lang="en-US" altLang="ja-JP" sz="12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2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講演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で聞けなかったことや質問にも答えて頂けるとのことです</a:t>
            </a: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。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7576" y="3131840"/>
            <a:ext cx="5445722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「昨今インプラント全盛ですが、入れ歯の需要がなくなることはありません。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この度、野谷健治先生をお招きして、今さら聞けないような基本的なことから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最新の知見までをお話ししていただくことになりました。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総義歯に関するセミナーはよく見かけますが、実際の臨床においては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部分床義歯の割合が多いのが現状です。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この貴重な機会に、会員の皆様におかれましては是非</a:t>
            </a:r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とも</a:t>
            </a:r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ご参集下さい。</a:t>
            </a:r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」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pic>
        <p:nvPicPr>
          <p:cNvPr id="1027" name="Picture 3" descr="C:\Users\Hisatsuneshika\Desktop\キャプ野谷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03" y="4615027"/>
            <a:ext cx="1980809" cy="281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53524" y="7412856"/>
            <a:ext cx="1959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＊札幌北ビル歯科クリニックＨＰから</a:t>
            </a:r>
            <a:endParaRPr kumimoji="1" lang="ja-JP" altLang="en-US" sz="1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岩歯 学術講演会のお知らせ  日時：　11月22日（金）19：00 から 2時間程度 場所：　いわなび （岩見沢市 ４条西１丁目 岩歯事務所斜め向かい） 講師：　野谷 健治 先生 　　　　　　 　日本補綴歯学会認定医・指導医 　　　　　　　 日本老年歯科認定医・指導医 　　　　　　　 元北海道大学病院　診療教授 演題：　「保険診療によるパーシャルデンチャーとは？ 　　　　　　　　　　　　　　　　　～治療計画から装着まで～  」 　　　　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学術講演会のお知らせ 日時：８月９日（金）19：00から 場所：いわなび</dc:title>
  <dc:creator>Hisatsuneshika</dc:creator>
  <cp:lastModifiedBy>Hisatsuneshika</cp:lastModifiedBy>
  <cp:revision>7</cp:revision>
  <dcterms:created xsi:type="dcterms:W3CDTF">2013-07-01T05:14:31Z</dcterms:created>
  <dcterms:modified xsi:type="dcterms:W3CDTF">2013-10-29T03:58:50Z</dcterms:modified>
</cp:coreProperties>
</file>