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92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55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57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9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2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26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55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4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3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24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63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28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6103" y="467544"/>
            <a:ext cx="5829300" cy="792088"/>
          </a:xfrm>
        </p:spPr>
        <p:txBody>
          <a:bodyPr>
            <a:normAutofit/>
          </a:bodyPr>
          <a:lstStyle/>
          <a:p>
            <a:pPr algn="l"/>
            <a:r>
              <a:rPr lang="ja-JP" altLang="en-US" sz="2000" dirty="0" smtClean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en-US" sz="3100" dirty="0" smtClean="0">
                <a:latin typeface="HGP教科書体" pitchFamily="18" charset="-128"/>
                <a:ea typeface="HGP教科書体" pitchFamily="18" charset="-128"/>
              </a:rPr>
              <a:t>学術講演会</a:t>
            </a:r>
            <a:r>
              <a:rPr lang="ja-JP" altLang="en-US" sz="3100" dirty="0">
                <a:latin typeface="HGP教科書体" pitchFamily="18" charset="-128"/>
                <a:ea typeface="HGP教科書体" pitchFamily="18" charset="-128"/>
              </a:rPr>
              <a:t>に</a:t>
            </a:r>
            <a:r>
              <a:rPr lang="ja-JP" altLang="en-US" sz="3100" dirty="0" smtClean="0">
                <a:latin typeface="HGP教科書体" pitchFamily="18" charset="-128"/>
                <a:ea typeface="HGP教科書体" pitchFamily="18" charset="-128"/>
              </a:rPr>
              <a:t>ついて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　　　　　　</a:t>
            </a:r>
            <a:endParaRPr kumimoji="1" lang="ja-JP" altLang="en-US" sz="1400" dirty="0"/>
          </a:p>
        </p:txBody>
      </p:sp>
      <p:pic>
        <p:nvPicPr>
          <p:cNvPr id="1028" name="Picture 4" descr="L:\250625第２回理事会\いわなび地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58" y="3131840"/>
            <a:ext cx="3718596" cy="233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966621" y="5536775"/>
            <a:ext cx="338906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 err="1" smtClean="0">
                <a:latin typeface="HGP教科書体" pitchFamily="18" charset="-128"/>
                <a:ea typeface="HGP教科書体" pitchFamily="18" charset="-128"/>
              </a:rPr>
              <a:t>いわなび</a:t>
            </a:r>
            <a:r>
              <a:rPr lang="ja-JP" altLang="en-US" sz="1200" dirty="0" smtClean="0">
                <a:latin typeface="HGP教科書体" pitchFamily="18" charset="-128"/>
                <a:ea typeface="HGP教科書体" pitchFamily="18" charset="-128"/>
              </a:rPr>
              <a:t>地下駐車場（４３台収容）</a:t>
            </a:r>
            <a:endParaRPr lang="en-US" altLang="ja-JP" sz="12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kumimoji="1" lang="ja-JP" altLang="en-US" sz="1200" dirty="0" smtClean="0">
                <a:latin typeface="HGP教科書体" pitchFamily="18" charset="-128"/>
                <a:ea typeface="HGP教科書体" pitchFamily="18" charset="-128"/>
              </a:rPr>
              <a:t>２２時まで </a:t>
            </a:r>
            <a:r>
              <a:rPr kumimoji="1" lang="en-US" altLang="ja-JP" sz="1200" dirty="0" smtClean="0">
                <a:latin typeface="HGP教科書体" pitchFamily="18" charset="-128"/>
                <a:ea typeface="HGP教科書体" pitchFamily="18" charset="-128"/>
              </a:rPr>
              <a:t>30</a:t>
            </a:r>
            <a:r>
              <a:rPr kumimoji="1" lang="ja-JP" altLang="en-US" sz="1200" dirty="0" smtClean="0">
                <a:latin typeface="HGP教科書体" pitchFamily="18" charset="-128"/>
                <a:ea typeface="HGP教科書体" pitchFamily="18" charset="-128"/>
              </a:rPr>
              <a:t>分</a:t>
            </a:r>
            <a:r>
              <a:rPr kumimoji="1" lang="en-US" altLang="ja-JP" sz="1200" dirty="0" smtClean="0">
                <a:latin typeface="HGP教科書体" pitchFamily="18" charset="-128"/>
                <a:ea typeface="HGP教科書体" pitchFamily="18" charset="-128"/>
              </a:rPr>
              <a:t>100</a:t>
            </a:r>
            <a:r>
              <a:rPr kumimoji="1" lang="ja-JP" altLang="en-US" sz="1200" dirty="0" smtClean="0">
                <a:latin typeface="HGP教科書体" pitchFamily="18" charset="-128"/>
                <a:ea typeface="HGP教科書体" pitchFamily="18" charset="-128"/>
              </a:rPr>
              <a:t>円 施設利用者は３時間まで無料</a:t>
            </a:r>
            <a:endParaRPr kumimoji="1" lang="ja-JP" altLang="en-US" sz="12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5962" y="3131840"/>
            <a:ext cx="21995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部分床義歯の</a:t>
            </a:r>
            <a:r>
              <a:rPr lang="ja-JP" altLang="ja-JP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基本</a:t>
            </a:r>
            <a:r>
              <a:rPr lang="ja-JP" altLang="ja-JP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から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ja-JP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最新</a:t>
            </a: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の知見</a:t>
            </a:r>
            <a:r>
              <a:rPr lang="ja-JP" altLang="ja-JP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まで</a:t>
            </a:r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をお話ししていただきます。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多数の御参加をお待ちして　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おります。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en-US" altLang="ja-JP" sz="14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＊当日は生涯研修カードを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お持ちください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＊前回同様、参加人数を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 ある程度事前に把握したい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 と思いますので、下記の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 回答票にて返信を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4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お願い致します。</a:t>
            </a:r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en-US" altLang="ja-JP" sz="1400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02356" y="1043608"/>
            <a:ext cx="5779478" cy="194421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日時：　</a:t>
            </a:r>
            <a:r>
              <a:rPr lang="en-US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11</a:t>
            </a:r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月</a:t>
            </a:r>
            <a:r>
              <a:rPr lang="en-US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22</a:t>
            </a:r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日（金）</a:t>
            </a:r>
            <a:r>
              <a:rPr lang="en-US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19</a:t>
            </a:r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：</a:t>
            </a:r>
            <a:r>
              <a:rPr lang="en-US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00</a:t>
            </a:r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 から </a:t>
            </a:r>
            <a:r>
              <a:rPr lang="en-US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2</a:t>
            </a:r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時間程度</a:t>
            </a:r>
            <a:r>
              <a:rPr lang="en-US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場所：　いわなび </a:t>
            </a:r>
            <a:r>
              <a:rPr lang="ja-JP" altLang="en-US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（</a:t>
            </a:r>
            <a:r>
              <a:rPr lang="ja-JP" altLang="en-US" sz="16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４条西１丁目 岩歯事務所斜め向かい）</a:t>
            </a:r>
            <a:r>
              <a:rPr lang="en-US" altLang="ja-JP" sz="16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講師：　野谷 健治 </a:t>
            </a:r>
            <a:r>
              <a:rPr lang="ja-JP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先生</a:t>
            </a:r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　　 </a:t>
            </a:r>
            <a:r>
              <a:rPr lang="ja-JP" altLang="ja-JP" sz="1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元北海道大学病院　診療教授</a:t>
            </a:r>
            <a:r>
              <a:rPr lang="en-US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演題：　</a:t>
            </a:r>
            <a:r>
              <a:rPr lang="ja-JP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「保険診療によるパーシャルデンチャーとは？</a:t>
            </a:r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</a:t>
            </a:r>
            <a:r>
              <a:rPr lang="ja-JP" altLang="en-US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～</a:t>
            </a:r>
            <a:r>
              <a:rPr lang="ja-JP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治療計画から装着まで</a:t>
            </a: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～  </a:t>
            </a:r>
            <a:r>
              <a:rPr lang="ja-JP" altLang="ja-JP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」</a:t>
            </a:r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64704" y="6228184"/>
            <a:ext cx="52629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～～～～～～～～～回答票～～～～～～～～～～</a:t>
            </a:r>
            <a:endParaRPr kumimoji="1"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学術</a:t>
            </a:r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講演会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に参加します　　（する　しない）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kumimoji="1"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懇親会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に参加します　　　　　（する　しない）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en-US" altLang="ja-JP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岩歯ＦＡＸ 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0126-35-6110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まで 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11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月</a:t>
            </a:r>
            <a:r>
              <a:rPr lang="en-US" altLang="ja-JP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19</a:t>
            </a:r>
            <a:r>
              <a:rPr lang="ja-JP" altLang="en-US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日までにご回答ください</a:t>
            </a:r>
            <a:endParaRPr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4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62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　学術講演会について 　　　　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学術講演会のお知らせ 日時：８月９日（金）19：00から 場所：いわなび</dc:title>
  <dc:creator>Hisatsuneshika</dc:creator>
  <cp:lastModifiedBy>Hisatsuneshika</cp:lastModifiedBy>
  <cp:revision>8</cp:revision>
  <dcterms:created xsi:type="dcterms:W3CDTF">2013-07-01T05:14:31Z</dcterms:created>
  <dcterms:modified xsi:type="dcterms:W3CDTF">2013-11-05T03:42:48Z</dcterms:modified>
</cp:coreProperties>
</file>