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78" r:id="rId4"/>
    <p:sldId id="283" r:id="rId5"/>
    <p:sldId id="290" r:id="rId6"/>
    <p:sldId id="268" r:id="rId7"/>
    <p:sldId id="267" r:id="rId8"/>
    <p:sldId id="266" r:id="rId9"/>
    <p:sldId id="265" r:id="rId10"/>
    <p:sldId id="289" r:id="rId11"/>
    <p:sldId id="284" r:id="rId12"/>
    <p:sldId id="275" r:id="rId13"/>
    <p:sldId id="274" r:id="rId14"/>
    <p:sldId id="273" r:id="rId15"/>
    <p:sldId id="272" r:id="rId16"/>
    <p:sldId id="271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5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fld id="{25A51C10-CF7B-48C3-BCB3-1B551865B0A0}" type="datetimeFigureOut">
              <a:rPr lang="en-US" smtClean="0"/>
              <a:pPr algn="ctr"/>
              <a:t>9/22/2012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&lt;#&gt;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1"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852936"/>
            <a:ext cx="9144000" cy="93900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kumimoji="1" lang="en-US" altLang="ja-JP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kumimoji="1" lang="ja-JP" altLang="en-US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回　８０２０歯っぴー</a:t>
            </a:r>
            <a:r>
              <a:rPr lang="ja-JP" altLang="en-US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スマイル</a:t>
            </a:r>
            <a:endParaRPr kumimoji="1" lang="ja-JP" altLang="en-US" sz="4000" dirty="0">
              <a:solidFill>
                <a:srgbClr val="FFFF99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5500702"/>
            <a:ext cx="8783508" cy="1219200"/>
          </a:xfrm>
        </p:spPr>
        <p:txBody>
          <a:bodyPr>
            <a:normAutofit/>
          </a:bodyPr>
          <a:lstStyle/>
          <a:p>
            <a:pPr algn="ctr"/>
            <a:r>
              <a:rPr lang="ja-JP" alt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主催</a:t>
            </a:r>
            <a:r>
              <a:rPr kumimoji="1" lang="ja-JP" alt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岩見沢歯科医師会 </a:t>
            </a:r>
            <a:r>
              <a:rPr lang="ja-JP" alt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/  </a:t>
            </a:r>
            <a:r>
              <a:rPr lang="ja-JP" alt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岩見沢歯科技工士会  </a:t>
            </a:r>
            <a:r>
              <a:rPr lang="en-US" altLang="ja-JP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/  </a:t>
            </a:r>
            <a:r>
              <a:rPr lang="ja-JP" alt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北海道歯科衛生士会岩見沢支部</a:t>
            </a:r>
            <a:endParaRPr kumimoji="1" lang="ja-JP" altLang="en-US" sz="1800" dirty="0">
              <a:solidFill>
                <a:schemeClr val="bg2">
                  <a:lumMod val="20000"/>
                  <a:lumOff val="8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3768" y="220486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８０歳になっても２０本以上の健康な歯を保とう運動</a:t>
            </a:r>
            <a:endParaRPr kumimoji="1"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263691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FF00"/>
                </a:solidFill>
              </a:rPr>
              <a:t> </a:t>
            </a:r>
            <a:r>
              <a:rPr kumimoji="1" lang="ja-JP" altLang="en-US" sz="1600" b="1" i="1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はち </a:t>
            </a:r>
            <a:r>
              <a:rPr kumimoji="1" lang="ja-JP" altLang="en-US" sz="1600" b="1" i="1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ま</a:t>
            </a:r>
            <a:r>
              <a:rPr kumimoji="1" lang="ja-JP" altLang="en-US" sz="1600" b="1" i="1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る </a:t>
            </a:r>
            <a:r>
              <a:rPr kumimoji="1" lang="ja-JP" altLang="en-US" sz="1600" b="1" i="1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ja-JP" altLang="en-US" sz="1600" b="1" i="1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に</a:t>
            </a:r>
            <a:r>
              <a:rPr kumimoji="1" lang="ja-JP" altLang="en-US" sz="1600" b="1" i="1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ー まる</a:t>
            </a:r>
            <a:endParaRPr kumimoji="1" lang="ja-JP" altLang="en-US" sz="1600" b="1" i="1" dirty="0">
              <a:solidFill>
                <a:srgbClr val="FFFF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ea typeface="HG丸ｺﾞｼｯｸM-PRO" pitchFamily="50" charset="-128"/>
              </a:rPr>
              <a:t>５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1813" y="2207387"/>
            <a:ext cx="4392656" cy="310069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7864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三笠市立  岡山小</a:t>
            </a:r>
            <a:r>
              <a:rPr lang="ja-JP" altLang="en-US" sz="2400" dirty="0" smtClean="0"/>
              <a:t>３</a:t>
            </a:r>
            <a:r>
              <a:rPr lang="ja-JP" altLang="ja-JP" sz="2400" dirty="0" smtClean="0"/>
              <a:t>年　佐藤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香音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7143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図画ポスターコンクール表彰式</a:t>
            </a:r>
            <a:endParaRPr kumimoji="1" lang="en-US" altLang="ja-JP" sz="4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92893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入賞者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１位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  岡山小２年　</a:t>
            </a:r>
            <a:r>
              <a:rPr lang="ja-JP" altLang="ja-JP" sz="2400" dirty="0" smtClean="0"/>
              <a:t>田奈田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桃子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２位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  岡山小３年　</a:t>
            </a:r>
            <a:r>
              <a:rPr lang="ja-JP" altLang="ja-JP" sz="2400" dirty="0" smtClean="0"/>
              <a:t>甲斐</a:t>
            </a:r>
            <a:r>
              <a:rPr lang="ja-JP" altLang="en-US" sz="2400" dirty="0" smtClean="0"/>
              <a:t>  </a:t>
            </a:r>
            <a:r>
              <a:rPr lang="ja-JP" altLang="ja-JP" sz="2400" dirty="0" smtClean="0"/>
              <a:t>愛海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３位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  岡山小２年　</a:t>
            </a:r>
            <a:r>
              <a:rPr lang="ja-JP" altLang="ja-JP" sz="2400" dirty="0" smtClean="0"/>
              <a:t>坂</a:t>
            </a:r>
            <a:r>
              <a:rPr lang="ja-JP" altLang="en-US" sz="2400" dirty="0" smtClean="0"/>
              <a:t>上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侑豊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４位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  岡山小３年　</a:t>
            </a:r>
            <a:r>
              <a:rPr lang="ja-JP" altLang="ja-JP" sz="2400" dirty="0" smtClean="0"/>
              <a:t>渋</a:t>
            </a:r>
            <a:r>
              <a:rPr lang="ja-JP" altLang="en-US" sz="2400" dirty="0" smtClean="0"/>
              <a:t>木  </a:t>
            </a:r>
            <a:r>
              <a:rPr lang="ja-JP" altLang="ja-JP" sz="2400" dirty="0" smtClean="0"/>
              <a:t>美穂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       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５位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  岡山小３年　</a:t>
            </a:r>
            <a:r>
              <a:rPr lang="ja-JP" altLang="ja-JP" sz="2400" dirty="0" smtClean="0"/>
              <a:t>佐</a:t>
            </a:r>
            <a:r>
              <a:rPr lang="ja-JP" altLang="en-US" sz="2400" dirty="0" smtClean="0"/>
              <a:t>藤  </a:t>
            </a:r>
            <a:r>
              <a:rPr lang="ja-JP" altLang="ja-JP" sz="2400" dirty="0" smtClean="0"/>
              <a:t>香音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7144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１位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7" y="2204864"/>
            <a:ext cx="4680518" cy="32544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/>
              <a:t>岩見沢市立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東小</a:t>
            </a:r>
            <a:r>
              <a:rPr lang="ja-JP" altLang="en-US" sz="2400" dirty="0" smtClean="0"/>
              <a:t>５</a:t>
            </a:r>
            <a:r>
              <a:rPr lang="ja-JP" altLang="ja-JP" sz="2400" dirty="0" smtClean="0"/>
              <a:t>年　夏井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明派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２位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313" y="2205635"/>
            <a:ext cx="4539655" cy="32008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岩見沢市立  日の出小５年　</a:t>
            </a:r>
            <a:r>
              <a:rPr lang="ja-JP" altLang="ja-JP" sz="2400" dirty="0" smtClean="0"/>
              <a:t>袖野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彩花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３位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7939" y="2207149"/>
            <a:ext cx="4516113" cy="317098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岩見沢市立  日の出小５年　</a:t>
            </a:r>
            <a:r>
              <a:rPr lang="ja-JP" altLang="ja-JP" sz="2400" dirty="0" smtClean="0"/>
              <a:t>仲井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珠羅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４位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234" y="2204864"/>
            <a:ext cx="4442602" cy="314539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岩見沢市立  東小５年　</a:t>
            </a:r>
            <a:r>
              <a:rPr lang="ja-JP" altLang="ja-JP" sz="2400" dirty="0" smtClean="0"/>
              <a:t>重光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俊祐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５位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7738" y="2228043"/>
            <a:ext cx="4348524" cy="30787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岩見沢市立  日の出小６年　</a:t>
            </a:r>
            <a:r>
              <a:rPr lang="ja-JP" altLang="ja-JP" sz="2400" dirty="0" smtClean="0"/>
              <a:t>堂田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勇輝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7143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図画ポスターコンクール表彰式</a:t>
            </a:r>
            <a:endParaRPr kumimoji="1" lang="en-US" altLang="ja-JP" sz="4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92893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入賞者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 １位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岩見沢市立　東小      ５年　</a:t>
            </a:r>
            <a:r>
              <a:rPr lang="ja-JP" altLang="ja-JP" sz="2400" dirty="0" smtClean="0"/>
              <a:t>夏井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明派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    ２位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岩見沢市立　日の出小５年　</a:t>
            </a:r>
            <a:r>
              <a:rPr lang="ja-JP" altLang="ja-JP" sz="2400" dirty="0" smtClean="0"/>
              <a:t>袖野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彩花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３位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岩見沢市立　日の出小５年　</a:t>
            </a:r>
            <a:r>
              <a:rPr lang="ja-JP" altLang="ja-JP" sz="2400" dirty="0" smtClean="0"/>
              <a:t>仲井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珠羅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４位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岩見沢市立　東小　　５年　</a:t>
            </a:r>
            <a:r>
              <a:rPr lang="ja-JP" altLang="ja-JP" sz="2400" dirty="0" smtClean="0"/>
              <a:t>重光</a:t>
            </a:r>
            <a:r>
              <a:rPr lang="ja-JP" altLang="en-US" sz="2400" dirty="0" smtClean="0"/>
              <a:t>  </a:t>
            </a:r>
            <a:r>
              <a:rPr lang="ja-JP" altLang="ja-JP" sz="2400" dirty="0" smtClean="0"/>
              <a:t>俊祐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５位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岩見沢市立　日の出小６年　</a:t>
            </a:r>
            <a:r>
              <a:rPr lang="ja-JP" altLang="ja-JP" sz="2400" dirty="0" smtClean="0"/>
              <a:t>堂田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勇輝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7144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アンチエイジング</a:t>
            </a:r>
            <a:endParaRPr kumimoji="1" lang="ja-JP" altLang="en-US" sz="6000" dirty="0">
              <a:solidFill>
                <a:srgbClr val="FFFF99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講師　 </a:t>
            </a:r>
            <a:r>
              <a:rPr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前</a:t>
            </a:r>
            <a:r>
              <a:rPr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田　潤一郎</a:t>
            </a:r>
            <a:r>
              <a:rPr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先生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医学博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士・インプラント専門医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kumimoji="1" lang="ja-JP" altLang="en-US" sz="2400" dirty="0">
              <a:solidFill>
                <a:schemeClr val="bg2">
                  <a:lumMod val="20000"/>
                  <a:lumOff val="8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908720"/>
            <a:ext cx="6408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itchFamily="50" charset="-128"/>
                <a:ea typeface="HG丸ｺﾞｼｯｸM-PRO" pitchFamily="50" charset="-128"/>
              </a:rPr>
              <a:t>市民公開講座</a:t>
            </a:r>
            <a:endParaRPr kumimoji="1" lang="en-US" altLang="ja-JP" sz="3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356992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FF99"/>
                </a:solidFill>
              </a:rPr>
              <a:t>～若さの秘訣は口元から～</a:t>
            </a:r>
            <a:endParaRPr kumimoji="1" lang="ja-JP" altLang="en-US" sz="32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2920" y="2060848"/>
            <a:ext cx="8245544" cy="4297110"/>
          </a:xfrm>
        </p:spPr>
        <p:txBody>
          <a:bodyPr>
            <a:normAutofit/>
          </a:bodyPr>
          <a:lstStyle/>
          <a:p>
            <a:r>
              <a:rPr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</a:br>
            <a:r>
              <a:rPr kumimoji="1"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  <a:t/>
            </a:r>
            <a:br>
              <a:rPr kumimoji="1"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</a:br>
            <a:r>
              <a:rPr lang="ja-JP" altLang="en-US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  <a:t>　</a:t>
            </a:r>
            <a:r>
              <a:rPr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</a:br>
            <a:r>
              <a:rPr lang="ja-JP" altLang="en-US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  <a:t>　　　　　　　　　　　　　　</a:t>
            </a:r>
            <a:endParaRPr kumimoji="1" lang="ja-JP" altLang="en-US" sz="2000" b="0" dirty="0">
              <a:solidFill>
                <a:schemeClr val="tx1"/>
              </a:solidFill>
              <a:effectLst>
                <a:reflection blurRad="12000" stA="25000" endPos="49000" dist="5000" dir="5400000" sy="-100000" algn="bl" rotWithShape="0"/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-171400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u="sng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kumimoji="1" lang="en-US" altLang="ja-JP" sz="2400" u="sng" dirty="0" smtClean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kumimoji="1" lang="ja-JP" altLang="en-US" sz="2400" u="sng" dirty="0" smtClean="0">
                <a:latin typeface="HG丸ｺﾞｼｯｸM-PRO" pitchFamily="50" charset="-128"/>
                <a:ea typeface="HG丸ｺﾞｼｯｸM-PRO" pitchFamily="50" charset="-128"/>
              </a:rPr>
              <a:t>回 ８０２０歯っぴースマイル　スケジュール</a:t>
            </a:r>
            <a:endParaRPr kumimoji="1" lang="ja-JP" altLang="en-US" sz="2400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492896"/>
            <a:ext cx="84249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14:00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       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開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会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式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８０２０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コンクール受賞式典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図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画ポスターコンクール表彰式典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　　　　　　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14:30     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市民公開講座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　演題：</a:t>
            </a:r>
            <a:r>
              <a:rPr kumimoji="1" lang="ja-JP" altLang="en-US" sz="20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アンチエイジン</a:t>
            </a:r>
            <a:r>
              <a:rPr kumimoji="1" lang="ja-JP" altLang="en-US" sz="20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グ　～若さの秘訣は口元から～</a:t>
            </a:r>
            <a:r>
              <a:rPr kumimoji="1" lang="ja-JP" altLang="en-US" sz="20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</a:t>
            </a:r>
            <a:endParaRPr kumimoji="1" lang="en-US" altLang="ja-JP" sz="2000" dirty="0" smtClean="0">
              <a:solidFill>
                <a:srgbClr val="FFFF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　講師：前田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潤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一郎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先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生 </a:t>
            </a:r>
            <a:r>
              <a:rPr kumimoji="1" lang="en-US" altLang="ja-JP" sz="1500" dirty="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kumimoji="1" lang="ja-JP" altLang="en-US" sz="1500" dirty="0" smtClean="0">
                <a:latin typeface="HG丸ｺﾞｼｯｸM-PRO" pitchFamily="50" charset="-128"/>
                <a:ea typeface="HG丸ｺﾞｼｯｸM-PRO" pitchFamily="50" charset="-128"/>
              </a:rPr>
              <a:t>医学博士・インプラント専門医</a:t>
            </a:r>
            <a:r>
              <a:rPr kumimoji="1" lang="en-US" altLang="ja-JP" sz="150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17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kumimoji="1"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  閉会式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kumimoji="1" lang="ja-JP" altLang="en-US" dirty="0" smtClean="0"/>
              <a:t>　　　　　　　　　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332656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はち  まる  にー まる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105273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latin typeface="HG丸ｺﾞｼｯｸM-PRO" pitchFamily="50" charset="-128"/>
                <a:ea typeface="HG丸ｺﾞｼｯｸM-PRO" pitchFamily="50" charset="-128"/>
              </a:rPr>
              <a:t>アンチエイジング</a:t>
            </a:r>
            <a:endParaRPr kumimoji="1" lang="ja-JP" altLang="en-US" sz="5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184482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ー</a:t>
            </a:r>
            <a:r>
              <a:rPr kumimoji="1" lang="ja-JP" altLang="en-US" sz="2800" dirty="0" smtClean="0"/>
              <a:t>口元から若さを保つー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5301208"/>
            <a:ext cx="2376264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5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１４：３０～１６：３０</a:t>
            </a:r>
            <a:endParaRPr kumimoji="1" lang="ja-JP" altLang="en-US" sz="150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5536" y="5733256"/>
            <a:ext cx="936104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無料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歯</a:t>
            </a:r>
            <a:r>
              <a:rPr kumimoji="1" lang="ja-JP" altLang="en-US" dirty="0" smtClean="0"/>
              <a:t>科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検診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475656" y="5733256"/>
            <a:ext cx="936104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無料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矯</a:t>
            </a:r>
            <a:r>
              <a:rPr kumimoji="1" lang="ja-JP" altLang="en-US" dirty="0" smtClean="0"/>
              <a:t>正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相談</a:t>
            </a:r>
            <a:endParaRPr kumimoji="1" lang="en-US" altLang="ja-JP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2555776" y="5733256"/>
            <a:ext cx="936104" cy="86409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無料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フッ</a:t>
            </a:r>
            <a:r>
              <a:rPr kumimoji="1" lang="ja-JP" altLang="en-US" dirty="0" smtClean="0"/>
              <a:t>素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塗布</a:t>
            </a:r>
            <a:endParaRPr kumimoji="1" lang="en-US" altLang="ja-JP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3635896" y="5733256"/>
            <a:ext cx="936104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予</a:t>
            </a:r>
            <a:r>
              <a:rPr kumimoji="1" lang="ja-JP" altLang="en-US" dirty="0" smtClean="0"/>
              <a:t>防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グッ</a:t>
            </a:r>
            <a:r>
              <a:rPr kumimoji="1" lang="ja-JP" altLang="en-US" dirty="0" smtClean="0"/>
              <a:t>ズ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展示</a:t>
            </a:r>
            <a:endParaRPr kumimoji="1" lang="en-US" altLang="ja-JP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4716016" y="5733256"/>
            <a:ext cx="1800200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家</a:t>
            </a:r>
            <a:r>
              <a:rPr kumimoji="1" lang="ja-JP" altLang="en-US" dirty="0" smtClean="0"/>
              <a:t>庭で使えるフ</a:t>
            </a:r>
            <a:r>
              <a:rPr kumimoji="1" lang="ja-JP" altLang="en-US" dirty="0" smtClean="0"/>
              <a:t>ッ</a:t>
            </a:r>
            <a:r>
              <a:rPr kumimoji="1" lang="ja-JP" altLang="en-US" dirty="0" smtClean="0"/>
              <a:t>素製品展示</a:t>
            </a:r>
            <a:endParaRPr kumimoji="1" lang="en-US" altLang="ja-JP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6660232" y="5733256"/>
            <a:ext cx="2016224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300" dirty="0" smtClean="0"/>
              <a:t>親子</a:t>
            </a:r>
            <a:r>
              <a:rPr kumimoji="1" lang="ja-JP" altLang="en-US" sz="1300" dirty="0" smtClean="0"/>
              <a:t>で作ろう！</a:t>
            </a:r>
            <a:endParaRPr kumimoji="1" lang="en-US" altLang="ja-JP" sz="1300" dirty="0" smtClean="0"/>
          </a:p>
          <a:p>
            <a:r>
              <a:rPr kumimoji="1" lang="ja-JP" altLang="en-US" sz="1300" dirty="0" smtClean="0"/>
              <a:t>デコレーショ</a:t>
            </a:r>
            <a:r>
              <a:rPr kumimoji="1" lang="ja-JP" altLang="en-US" sz="1300" dirty="0" smtClean="0"/>
              <a:t>ン歯ブラシ</a:t>
            </a:r>
            <a:endParaRPr kumimoji="1" lang="en-US" altLang="ja-JP" sz="1300" dirty="0" smtClean="0"/>
          </a:p>
          <a:p>
            <a:r>
              <a:rPr kumimoji="1" lang="ja-JP" altLang="en-US" sz="1300" dirty="0" smtClean="0"/>
              <a:t>スタンド＆キャラクター</a:t>
            </a:r>
            <a:endParaRPr kumimoji="1" lang="en-US" altLang="ja-JP" sz="1300" dirty="0" smtClean="0"/>
          </a:p>
          <a:p>
            <a:r>
              <a:rPr kumimoji="1" lang="ja-JP" altLang="en-US" sz="1300" dirty="0" smtClean="0"/>
              <a:t>マグネットクリッ</a:t>
            </a:r>
            <a:r>
              <a:rPr kumimoji="1" lang="ja-JP" altLang="en-US" sz="1400" dirty="0" smtClean="0"/>
              <a:t>プ</a:t>
            </a:r>
            <a:endParaRPr kumimoji="1" lang="en-US" altLang="ja-JP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８０２０コンクール受賞式</a:t>
            </a:r>
            <a:endParaRPr kumimoji="1" lang="en-US" altLang="ja-JP" sz="4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2000" dirty="0" smtClean="0">
                <a:latin typeface="+mn-ea"/>
              </a:rPr>
              <a:t>　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6431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受賞者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643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８０歳代の部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429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　  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最優秀　 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藤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田　  久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様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82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南幌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町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　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優秀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渡邊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誠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様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90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       優秀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澤田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豊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様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83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</a:t>
            </a: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       優秀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今野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英子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様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81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岩見沢市</a:t>
            </a: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       優秀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鈴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木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与四遠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様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90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南幌町</a:t>
            </a:r>
            <a:r>
              <a:rPr kumimoji="1" lang="ja-JP" altLang="en-US" sz="2400" dirty="0" smtClean="0"/>
              <a:t>　　　　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８０２０コンクール受賞式</a:t>
            </a:r>
            <a:endParaRPr kumimoji="1" lang="en-US" altLang="ja-JP" sz="4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2000" dirty="0" smtClean="0">
                <a:latin typeface="+mn-ea"/>
              </a:rPr>
              <a:t>　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6431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受賞者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643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７０歳代の部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429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　  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最優秀　 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渡辺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登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 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74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            優秀　    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渡辺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勝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様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78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三笠市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            優秀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森     晃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一　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74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            優秀　      根本　敏裕　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75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</a:t>
            </a: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            優秀　    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室内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俊男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71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南幌町</a:t>
            </a:r>
            <a:r>
              <a:rPr kumimoji="1" lang="ja-JP" altLang="en-US" sz="2400" dirty="0" smtClean="0"/>
              <a:t>　　　　　　　　　　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980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図画ポスターコンクール表彰式</a:t>
            </a:r>
            <a:endParaRPr kumimoji="1" lang="en-US" altLang="ja-JP" sz="4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92893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１位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988840"/>
            <a:ext cx="2808312" cy="374441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7864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三笠市立   岡山小２</a:t>
            </a:r>
            <a:r>
              <a:rPr lang="ja-JP" altLang="ja-JP" sz="2400" dirty="0" smtClean="0"/>
              <a:t>年　田奈田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桃子</a:t>
            </a:r>
            <a:r>
              <a:rPr lang="en-US" altLang="ja-JP" sz="2400" dirty="0" smtClean="0"/>
              <a:t>  </a:t>
            </a:r>
            <a:r>
              <a:rPr lang="ja-JP" altLang="en-US" sz="2400" dirty="0" smtClean="0"/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687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２位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2" y="2276872"/>
            <a:ext cx="4320476" cy="305049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7864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三笠市立   岡山小３</a:t>
            </a:r>
            <a:r>
              <a:rPr lang="ja-JP" altLang="ja-JP" sz="2400" dirty="0" smtClean="0"/>
              <a:t>年　甲斐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愛海</a:t>
            </a:r>
            <a:r>
              <a:rPr lang="en-US" altLang="ja-JP" sz="2400" dirty="0" smtClean="0"/>
              <a:t>  </a:t>
            </a:r>
            <a:r>
              <a:rPr lang="ja-JP" altLang="en-US" sz="2400" dirty="0" smtClean="0"/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３位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88840"/>
            <a:ext cx="2736304" cy="37618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7864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三笠市立  岡山小</a:t>
            </a:r>
            <a:r>
              <a:rPr lang="ja-JP" altLang="en-US" sz="2400" dirty="0" smtClean="0"/>
              <a:t>２</a:t>
            </a:r>
            <a:r>
              <a:rPr lang="ja-JP" altLang="ja-JP" sz="2400" dirty="0" smtClean="0"/>
              <a:t>年　坂上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侑豊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４位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1813" y="2204864"/>
            <a:ext cx="4392657" cy="31057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7864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三笠市立  岡山小</a:t>
            </a:r>
            <a:r>
              <a:rPr lang="ja-JP" altLang="en-US" sz="2400" dirty="0" smtClean="0"/>
              <a:t>３</a:t>
            </a:r>
            <a:r>
              <a:rPr lang="ja-JP" altLang="ja-JP" sz="2400" dirty="0" smtClean="0"/>
              <a:t>年　渋木</a:t>
            </a:r>
            <a:r>
              <a:rPr lang="en-US" altLang="ja-JP" sz="2400" dirty="0" smtClean="0"/>
              <a:t>  </a:t>
            </a:r>
            <a:r>
              <a:rPr lang="ja-JP" altLang="ja-JP" sz="2400" dirty="0" smtClean="0"/>
              <a:t>美穂</a:t>
            </a:r>
            <a:r>
              <a:rPr lang="en-US" altLang="ja-JP" sz="2400" dirty="0" smtClean="0"/>
              <a:t> 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699</TotalTime>
  <Words>461</Words>
  <Application>Microsoft Office PowerPoint</Application>
  <PresentationFormat>画面に合わせる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Deluxe</vt:lpstr>
      <vt:lpstr>第6回　８０２０歯っぴースマイル</vt:lpstr>
      <vt:lpstr>  　 　　　　　　　　　　　　　　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アンチエイジング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第３回　８０２０歯っぴーすまいる</dc:title>
  <dc:creator>小浪</dc:creator>
  <cp:lastModifiedBy>Gonta_PC1</cp:lastModifiedBy>
  <cp:revision>98</cp:revision>
  <dcterms:created xsi:type="dcterms:W3CDTF">2009-09-11T13:36:44Z</dcterms:created>
  <dcterms:modified xsi:type="dcterms:W3CDTF">2012-09-22T00:52:06Z</dcterms:modified>
</cp:coreProperties>
</file>