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144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560" y="-84"/>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F9632FA-363A-4A1E-AE33-EBDF629F22DB}" type="datetimeFigureOut">
              <a:rPr kumimoji="1" lang="ja-JP" altLang="en-US" smtClean="0"/>
              <a:t>2012/4/23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4467214-8373-4A87-BAB9-48CC32BAEBAC}" type="slidenum">
              <a:rPr kumimoji="1" lang="ja-JP" altLang="en-US" smtClean="0"/>
              <a:t>‹#›</a:t>
            </a:fld>
            <a:endParaRPr kumimoji="1" lang="ja-JP" altLang="en-US"/>
          </a:p>
        </p:txBody>
      </p:sp>
    </p:spTree>
    <p:extLst>
      <p:ext uri="{BB962C8B-B14F-4D97-AF65-F5344CB8AC3E}">
        <p14:creationId xmlns:p14="http://schemas.microsoft.com/office/powerpoint/2010/main" val="3724777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F9632FA-363A-4A1E-AE33-EBDF629F22DB}" type="datetimeFigureOut">
              <a:rPr kumimoji="1" lang="ja-JP" altLang="en-US" smtClean="0"/>
              <a:t>2012/4/23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4467214-8373-4A87-BAB9-48CC32BAEBAC}" type="slidenum">
              <a:rPr kumimoji="1" lang="ja-JP" altLang="en-US" smtClean="0"/>
              <a:t>‹#›</a:t>
            </a:fld>
            <a:endParaRPr kumimoji="1" lang="ja-JP" altLang="en-US"/>
          </a:p>
        </p:txBody>
      </p:sp>
    </p:spTree>
    <p:extLst>
      <p:ext uri="{BB962C8B-B14F-4D97-AF65-F5344CB8AC3E}">
        <p14:creationId xmlns:p14="http://schemas.microsoft.com/office/powerpoint/2010/main" val="2475716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5" y="488951"/>
            <a:ext cx="3357563" cy="1040130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F9632FA-363A-4A1E-AE33-EBDF629F22DB}" type="datetimeFigureOut">
              <a:rPr kumimoji="1" lang="ja-JP" altLang="en-US" smtClean="0"/>
              <a:t>2012/4/23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4467214-8373-4A87-BAB9-48CC32BAEBAC}" type="slidenum">
              <a:rPr kumimoji="1" lang="ja-JP" altLang="en-US" smtClean="0"/>
              <a:t>‹#›</a:t>
            </a:fld>
            <a:endParaRPr kumimoji="1" lang="ja-JP" altLang="en-US"/>
          </a:p>
        </p:txBody>
      </p:sp>
    </p:spTree>
    <p:extLst>
      <p:ext uri="{BB962C8B-B14F-4D97-AF65-F5344CB8AC3E}">
        <p14:creationId xmlns:p14="http://schemas.microsoft.com/office/powerpoint/2010/main" val="201315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F9632FA-363A-4A1E-AE33-EBDF629F22DB}" type="datetimeFigureOut">
              <a:rPr kumimoji="1" lang="ja-JP" altLang="en-US" smtClean="0"/>
              <a:t>2012/4/23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4467214-8373-4A87-BAB9-48CC32BAEBAC}" type="slidenum">
              <a:rPr kumimoji="1" lang="ja-JP" altLang="en-US" smtClean="0"/>
              <a:t>‹#›</a:t>
            </a:fld>
            <a:endParaRPr kumimoji="1" lang="ja-JP" altLang="en-US"/>
          </a:p>
        </p:txBody>
      </p:sp>
    </p:spTree>
    <p:extLst>
      <p:ext uri="{BB962C8B-B14F-4D97-AF65-F5344CB8AC3E}">
        <p14:creationId xmlns:p14="http://schemas.microsoft.com/office/powerpoint/2010/main" val="2138520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F9632FA-363A-4A1E-AE33-EBDF629F22DB}" type="datetimeFigureOut">
              <a:rPr kumimoji="1" lang="ja-JP" altLang="en-US" smtClean="0"/>
              <a:t>2012/4/23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4467214-8373-4A87-BAB9-48CC32BAEBAC}" type="slidenum">
              <a:rPr kumimoji="1" lang="ja-JP" altLang="en-US" smtClean="0"/>
              <a:t>‹#›</a:t>
            </a:fld>
            <a:endParaRPr kumimoji="1" lang="ja-JP" altLang="en-US"/>
          </a:p>
        </p:txBody>
      </p:sp>
    </p:spTree>
    <p:extLst>
      <p:ext uri="{BB962C8B-B14F-4D97-AF65-F5344CB8AC3E}">
        <p14:creationId xmlns:p14="http://schemas.microsoft.com/office/powerpoint/2010/main" val="2059001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F9632FA-363A-4A1E-AE33-EBDF629F22DB}" type="datetimeFigureOut">
              <a:rPr kumimoji="1" lang="ja-JP" altLang="en-US" smtClean="0"/>
              <a:t>2012/4/23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4467214-8373-4A87-BAB9-48CC32BAEBAC}" type="slidenum">
              <a:rPr kumimoji="1" lang="ja-JP" altLang="en-US" smtClean="0"/>
              <a:t>‹#›</a:t>
            </a:fld>
            <a:endParaRPr kumimoji="1" lang="ja-JP" altLang="en-US"/>
          </a:p>
        </p:txBody>
      </p:sp>
    </p:spTree>
    <p:extLst>
      <p:ext uri="{BB962C8B-B14F-4D97-AF65-F5344CB8AC3E}">
        <p14:creationId xmlns:p14="http://schemas.microsoft.com/office/powerpoint/2010/main" val="784241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F9632FA-363A-4A1E-AE33-EBDF629F22DB}" type="datetimeFigureOut">
              <a:rPr kumimoji="1" lang="ja-JP" altLang="en-US" smtClean="0"/>
              <a:t>2012/4/23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4467214-8373-4A87-BAB9-48CC32BAEBAC}" type="slidenum">
              <a:rPr kumimoji="1" lang="ja-JP" altLang="en-US" smtClean="0"/>
              <a:t>‹#›</a:t>
            </a:fld>
            <a:endParaRPr kumimoji="1" lang="ja-JP" altLang="en-US"/>
          </a:p>
        </p:txBody>
      </p:sp>
    </p:spTree>
    <p:extLst>
      <p:ext uri="{BB962C8B-B14F-4D97-AF65-F5344CB8AC3E}">
        <p14:creationId xmlns:p14="http://schemas.microsoft.com/office/powerpoint/2010/main" val="2086923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F9632FA-363A-4A1E-AE33-EBDF629F22DB}" type="datetimeFigureOut">
              <a:rPr kumimoji="1" lang="ja-JP" altLang="en-US" smtClean="0"/>
              <a:t>2012/4/23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4467214-8373-4A87-BAB9-48CC32BAEBAC}" type="slidenum">
              <a:rPr kumimoji="1" lang="ja-JP" altLang="en-US" smtClean="0"/>
              <a:t>‹#›</a:t>
            </a:fld>
            <a:endParaRPr kumimoji="1" lang="ja-JP" altLang="en-US"/>
          </a:p>
        </p:txBody>
      </p:sp>
    </p:spTree>
    <p:extLst>
      <p:ext uri="{BB962C8B-B14F-4D97-AF65-F5344CB8AC3E}">
        <p14:creationId xmlns:p14="http://schemas.microsoft.com/office/powerpoint/2010/main" val="14665341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F9632FA-363A-4A1E-AE33-EBDF629F22DB}" type="datetimeFigureOut">
              <a:rPr kumimoji="1" lang="ja-JP" altLang="en-US" smtClean="0"/>
              <a:t>2012/4/23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4467214-8373-4A87-BAB9-48CC32BAEBAC}" type="slidenum">
              <a:rPr kumimoji="1" lang="ja-JP" altLang="en-US" smtClean="0"/>
              <a:t>‹#›</a:t>
            </a:fld>
            <a:endParaRPr kumimoji="1" lang="ja-JP" altLang="en-US"/>
          </a:p>
        </p:txBody>
      </p:sp>
    </p:spTree>
    <p:extLst>
      <p:ext uri="{BB962C8B-B14F-4D97-AF65-F5344CB8AC3E}">
        <p14:creationId xmlns:p14="http://schemas.microsoft.com/office/powerpoint/2010/main" val="3631835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F9632FA-363A-4A1E-AE33-EBDF629F22DB}" type="datetimeFigureOut">
              <a:rPr kumimoji="1" lang="ja-JP" altLang="en-US" smtClean="0"/>
              <a:t>2012/4/23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4467214-8373-4A87-BAB9-48CC32BAEBAC}" type="slidenum">
              <a:rPr kumimoji="1" lang="ja-JP" altLang="en-US" smtClean="0"/>
              <a:t>‹#›</a:t>
            </a:fld>
            <a:endParaRPr kumimoji="1" lang="ja-JP" altLang="en-US"/>
          </a:p>
        </p:txBody>
      </p:sp>
    </p:spTree>
    <p:extLst>
      <p:ext uri="{BB962C8B-B14F-4D97-AF65-F5344CB8AC3E}">
        <p14:creationId xmlns:p14="http://schemas.microsoft.com/office/powerpoint/2010/main" val="26449725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F9632FA-363A-4A1E-AE33-EBDF629F22DB}" type="datetimeFigureOut">
              <a:rPr kumimoji="1" lang="ja-JP" altLang="en-US" smtClean="0"/>
              <a:t>2012/4/23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4467214-8373-4A87-BAB9-48CC32BAEBAC}" type="slidenum">
              <a:rPr kumimoji="1" lang="ja-JP" altLang="en-US" smtClean="0"/>
              <a:t>‹#›</a:t>
            </a:fld>
            <a:endParaRPr kumimoji="1" lang="ja-JP" altLang="en-US"/>
          </a:p>
        </p:txBody>
      </p:sp>
    </p:spTree>
    <p:extLst>
      <p:ext uri="{BB962C8B-B14F-4D97-AF65-F5344CB8AC3E}">
        <p14:creationId xmlns:p14="http://schemas.microsoft.com/office/powerpoint/2010/main" val="13597722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5F9632FA-363A-4A1E-AE33-EBDF629F22DB}" type="datetimeFigureOut">
              <a:rPr kumimoji="1" lang="ja-JP" altLang="en-US" smtClean="0"/>
              <a:t>2012/4/23</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64467214-8373-4A87-BAB9-48CC32BAEBAC}" type="slidenum">
              <a:rPr kumimoji="1" lang="ja-JP" altLang="en-US" smtClean="0"/>
              <a:t>‹#›</a:t>
            </a:fld>
            <a:endParaRPr kumimoji="1" lang="ja-JP" altLang="en-US"/>
          </a:p>
        </p:txBody>
      </p:sp>
    </p:spTree>
    <p:extLst>
      <p:ext uri="{BB962C8B-B14F-4D97-AF65-F5344CB8AC3E}">
        <p14:creationId xmlns:p14="http://schemas.microsoft.com/office/powerpoint/2010/main" val="21990103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subTitle" idx="1"/>
          </p:nvPr>
        </p:nvSpPr>
        <p:spPr>
          <a:xfrm>
            <a:off x="188640" y="107505"/>
            <a:ext cx="6552728" cy="3024336"/>
          </a:xfrm>
        </p:spPr>
        <p:txBody>
          <a:bodyPr>
            <a:noAutofit/>
          </a:bodyPr>
          <a:lstStyle/>
          <a:p>
            <a:pPr algn="l"/>
            <a:r>
              <a:rPr lang="ja-JP" altLang="ja-JP" sz="1800" b="1" dirty="0">
                <a:solidFill>
                  <a:schemeClr val="tx1"/>
                </a:solidFill>
              </a:rPr>
              <a:t>野球部壮行会</a:t>
            </a:r>
          </a:p>
          <a:p>
            <a:pPr algn="l"/>
            <a:r>
              <a:rPr lang="en-US" altLang="ja-JP" sz="1400" dirty="0">
                <a:solidFill>
                  <a:schemeClr val="tx1"/>
                </a:solidFill>
              </a:rPr>
              <a:t> </a:t>
            </a:r>
            <a:endParaRPr lang="en-US" altLang="ja-JP" sz="1400" dirty="0" smtClean="0">
              <a:solidFill>
                <a:schemeClr val="tx1"/>
              </a:solidFill>
            </a:endParaRPr>
          </a:p>
          <a:p>
            <a:pPr algn="l"/>
            <a:r>
              <a:rPr lang="ja-JP" altLang="ja-JP" sz="1400" dirty="0" smtClean="0">
                <a:solidFill>
                  <a:schemeClr val="tx1"/>
                </a:solidFill>
              </a:rPr>
              <a:t>日時</a:t>
            </a:r>
            <a:r>
              <a:rPr lang="ja-JP" altLang="ja-JP" sz="1400" dirty="0">
                <a:solidFill>
                  <a:schemeClr val="tx1"/>
                </a:solidFill>
              </a:rPr>
              <a:t>：４月</a:t>
            </a:r>
            <a:r>
              <a:rPr lang="en-US" altLang="ja-JP" sz="1400" dirty="0">
                <a:solidFill>
                  <a:schemeClr val="tx1"/>
                </a:solidFill>
              </a:rPr>
              <a:t>20</a:t>
            </a:r>
            <a:r>
              <a:rPr lang="ja-JP" altLang="ja-JP" sz="1400" dirty="0">
                <a:solidFill>
                  <a:schemeClr val="tx1"/>
                </a:solidFill>
              </a:rPr>
              <a:t>日（金）</a:t>
            </a:r>
            <a:r>
              <a:rPr lang="en-US" altLang="ja-JP" sz="1400" dirty="0">
                <a:solidFill>
                  <a:schemeClr val="tx1"/>
                </a:solidFill>
              </a:rPr>
              <a:t>19</a:t>
            </a:r>
            <a:r>
              <a:rPr lang="ja-JP" altLang="ja-JP" sz="1400" dirty="0">
                <a:solidFill>
                  <a:schemeClr val="tx1"/>
                </a:solidFill>
              </a:rPr>
              <a:t>：</a:t>
            </a:r>
            <a:r>
              <a:rPr lang="en-US" altLang="ja-JP" sz="1400" dirty="0">
                <a:solidFill>
                  <a:schemeClr val="tx1"/>
                </a:solidFill>
              </a:rPr>
              <a:t>00</a:t>
            </a:r>
            <a:r>
              <a:rPr lang="ja-JP" altLang="ja-JP" sz="1400" dirty="0">
                <a:solidFill>
                  <a:schemeClr val="tx1"/>
                </a:solidFill>
              </a:rPr>
              <a:t>から</a:t>
            </a:r>
          </a:p>
          <a:p>
            <a:pPr algn="l"/>
            <a:r>
              <a:rPr lang="ja-JP" altLang="ja-JP" sz="1400" dirty="0">
                <a:solidFill>
                  <a:schemeClr val="tx1"/>
                </a:solidFill>
              </a:rPr>
              <a:t>場所：市内飲食店「俵」</a:t>
            </a:r>
          </a:p>
          <a:p>
            <a:pPr algn="l"/>
            <a:r>
              <a:rPr lang="en-US" altLang="ja-JP" sz="1400" dirty="0">
                <a:solidFill>
                  <a:schemeClr val="tx1"/>
                </a:solidFill>
              </a:rPr>
              <a:t> </a:t>
            </a:r>
            <a:r>
              <a:rPr lang="ja-JP" altLang="ja-JP" sz="1400" dirty="0" smtClean="0">
                <a:solidFill>
                  <a:schemeClr val="tx1"/>
                </a:solidFill>
              </a:rPr>
              <a:t>７月</a:t>
            </a:r>
            <a:r>
              <a:rPr lang="ja-JP" altLang="ja-JP" sz="1400" dirty="0">
                <a:solidFill>
                  <a:schemeClr val="tx1"/>
                </a:solidFill>
              </a:rPr>
              <a:t>の釧路大会に向けてＧＷ明けから練習を開始する野球部の壮行会を行った。</a:t>
            </a:r>
          </a:p>
          <a:p>
            <a:pPr algn="l"/>
            <a:r>
              <a:rPr lang="ja-JP" altLang="ja-JP" sz="1400" dirty="0">
                <a:solidFill>
                  <a:schemeClr val="tx1"/>
                </a:solidFill>
              </a:rPr>
              <a:t>鍵谷総監督と三嶋顕先生の乾杯、報告・連絡・協議事項の後は鍋をつつきながら抱負を述べあった。昨年はＡ・Ｂ両チームとも決勝進出し、共にゾーンが上がったので、今年も良い成績を期待する者、悲観する者、釧路周辺の観光しか頭にない者と様々だった。この機会にと三嶋歯科研修医の佐藤孝圭先生と北海道中央労災病院に新しく赴任された長峯杏介先生が初顔合わせということで挨拶され、さっそく打ち解けて話していたようだった。三嶋顕先生のエールでお開きとなったがほとんどが二次会にも参加し、恒例のテキーラ一気の洗礼を受けていた</a:t>
            </a:r>
            <a:r>
              <a:rPr lang="ja-JP" altLang="ja-JP" sz="1400" dirty="0" smtClean="0">
                <a:solidFill>
                  <a:schemeClr val="tx1"/>
                </a:solidFill>
              </a:rPr>
              <a:t>。</a:t>
            </a:r>
            <a:endParaRPr lang="ja-JP" altLang="ja-JP" sz="1400" dirty="0">
              <a:solidFill>
                <a:schemeClr val="tx1"/>
              </a:solidFill>
            </a:endParaRPr>
          </a:p>
        </p:txBody>
      </p:sp>
      <p:pic>
        <p:nvPicPr>
          <p:cNvPr id="1026" name="Picture 2" descr="F:\240420壮行会\採用\Resized\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0648" y="3203848"/>
            <a:ext cx="3174835" cy="4762252"/>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F:\240420壮行会\採用\Resized\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47437" y="3203848"/>
            <a:ext cx="3174835" cy="4762252"/>
          </a:xfrm>
          <a:prstGeom prst="rect">
            <a:avLst/>
          </a:prstGeom>
          <a:noFill/>
          <a:extLst>
            <a:ext uri="{909E8E84-426E-40DD-AFC4-6F175D3DCCD1}">
              <a14:hiddenFill xmlns:a14="http://schemas.microsoft.com/office/drawing/2010/main">
                <a:solidFill>
                  <a:srgbClr val="FFFFFF"/>
                </a:solidFill>
              </a14:hiddenFill>
            </a:ext>
          </a:extLst>
        </p:spPr>
      </p:pic>
      <p:sp>
        <p:nvSpPr>
          <p:cNvPr id="6" name="テキスト ボックス 5"/>
          <p:cNvSpPr txBox="1"/>
          <p:nvPr/>
        </p:nvSpPr>
        <p:spPr>
          <a:xfrm>
            <a:off x="404664" y="3359651"/>
            <a:ext cx="1107996" cy="369332"/>
          </a:xfrm>
          <a:prstGeom prst="rect">
            <a:avLst/>
          </a:prstGeom>
          <a:noFill/>
        </p:spPr>
        <p:txBody>
          <a:bodyPr wrap="none" rtlCol="0">
            <a:spAutoFit/>
          </a:bodyPr>
          <a:lstStyle/>
          <a:p>
            <a:r>
              <a:rPr lang="ja-JP" altLang="en-US" dirty="0" smtClean="0">
                <a:solidFill>
                  <a:schemeClr val="bg1"/>
                </a:solidFill>
              </a:rPr>
              <a:t>佐藤</a:t>
            </a:r>
            <a:r>
              <a:rPr lang="ja-JP" altLang="en-US" dirty="0">
                <a:solidFill>
                  <a:schemeClr val="bg1"/>
                </a:solidFill>
              </a:rPr>
              <a:t>先生</a:t>
            </a:r>
            <a:endParaRPr kumimoji="1" lang="ja-JP" altLang="en-US" dirty="0">
              <a:solidFill>
                <a:schemeClr val="bg1"/>
              </a:solidFill>
            </a:endParaRPr>
          </a:p>
        </p:txBody>
      </p:sp>
      <p:sp>
        <p:nvSpPr>
          <p:cNvPr id="7" name="テキスト ボックス 6"/>
          <p:cNvSpPr txBox="1"/>
          <p:nvPr/>
        </p:nvSpPr>
        <p:spPr>
          <a:xfrm>
            <a:off x="3717032" y="3359651"/>
            <a:ext cx="1107996" cy="369332"/>
          </a:xfrm>
          <a:prstGeom prst="rect">
            <a:avLst/>
          </a:prstGeom>
          <a:noFill/>
        </p:spPr>
        <p:txBody>
          <a:bodyPr wrap="none" rtlCol="0">
            <a:spAutoFit/>
          </a:bodyPr>
          <a:lstStyle/>
          <a:p>
            <a:r>
              <a:rPr kumimoji="1" lang="ja-JP" altLang="en-US" dirty="0" smtClean="0">
                <a:solidFill>
                  <a:schemeClr val="bg1"/>
                </a:solidFill>
              </a:rPr>
              <a:t>長峯先生</a:t>
            </a:r>
            <a:endParaRPr kumimoji="1" lang="ja-JP" altLang="en-US" dirty="0">
              <a:solidFill>
                <a:schemeClr val="bg1"/>
              </a:solidFill>
            </a:endParaRPr>
          </a:p>
        </p:txBody>
      </p:sp>
    </p:spTree>
    <p:extLst>
      <p:ext uri="{BB962C8B-B14F-4D97-AF65-F5344CB8AC3E}">
        <p14:creationId xmlns:p14="http://schemas.microsoft.com/office/powerpoint/2010/main" val="12266283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6</Words>
  <Application>Microsoft Office PowerPoint</Application>
  <PresentationFormat>画面に合わせる (4:3)</PresentationFormat>
  <Paragraphs>8</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Hisatsuneshika</dc:creator>
  <cp:lastModifiedBy>Hisatsuneshika</cp:lastModifiedBy>
  <cp:revision>1</cp:revision>
  <dcterms:created xsi:type="dcterms:W3CDTF">2012-04-22T23:18:02Z</dcterms:created>
  <dcterms:modified xsi:type="dcterms:W3CDTF">2012-04-22T23:22:09Z</dcterms:modified>
</cp:coreProperties>
</file>