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602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F10-623A-42A6-B981-23EC68D47D3D}" type="datetimeFigureOut">
              <a:rPr kumimoji="1" lang="ja-JP" altLang="en-US" smtClean="0"/>
              <a:t>2012/3/29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24B9-8619-471E-8FC2-E7B1DA161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56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F10-623A-42A6-B981-23EC68D47D3D}" type="datetimeFigureOut">
              <a:rPr kumimoji="1" lang="ja-JP" altLang="en-US" smtClean="0"/>
              <a:t>2012/3/29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24B9-8619-471E-8FC2-E7B1DA161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865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F10-623A-42A6-B981-23EC68D47D3D}" type="datetimeFigureOut">
              <a:rPr kumimoji="1" lang="ja-JP" altLang="en-US" smtClean="0"/>
              <a:t>2012/3/29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24B9-8619-471E-8FC2-E7B1DA161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23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F10-623A-42A6-B981-23EC68D47D3D}" type="datetimeFigureOut">
              <a:rPr kumimoji="1" lang="ja-JP" altLang="en-US" smtClean="0"/>
              <a:t>2012/3/29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24B9-8619-471E-8FC2-E7B1DA161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022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F10-623A-42A6-B981-23EC68D47D3D}" type="datetimeFigureOut">
              <a:rPr kumimoji="1" lang="ja-JP" altLang="en-US" smtClean="0"/>
              <a:t>2012/3/29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24B9-8619-471E-8FC2-E7B1DA161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4020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F10-623A-42A6-B981-23EC68D47D3D}" type="datetimeFigureOut">
              <a:rPr kumimoji="1" lang="ja-JP" altLang="en-US" smtClean="0"/>
              <a:t>2012/3/29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24B9-8619-471E-8FC2-E7B1DA161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756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F10-623A-42A6-B981-23EC68D47D3D}" type="datetimeFigureOut">
              <a:rPr kumimoji="1" lang="ja-JP" altLang="en-US" smtClean="0"/>
              <a:t>2012/3/29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24B9-8619-471E-8FC2-E7B1DA161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218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F10-623A-42A6-B981-23EC68D47D3D}" type="datetimeFigureOut">
              <a:rPr kumimoji="1" lang="ja-JP" altLang="en-US" smtClean="0"/>
              <a:t>2012/3/29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24B9-8619-471E-8FC2-E7B1DA161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676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F10-623A-42A6-B981-23EC68D47D3D}" type="datetimeFigureOut">
              <a:rPr kumimoji="1" lang="ja-JP" altLang="en-US" smtClean="0"/>
              <a:t>2012/3/29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24B9-8619-471E-8FC2-E7B1DA161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69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F10-623A-42A6-B981-23EC68D47D3D}" type="datetimeFigureOut">
              <a:rPr kumimoji="1" lang="ja-JP" altLang="en-US" smtClean="0"/>
              <a:t>2012/3/29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24B9-8619-471E-8FC2-E7B1DA161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21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EF10-623A-42A6-B981-23EC68D47D3D}" type="datetimeFigureOut">
              <a:rPr kumimoji="1" lang="ja-JP" altLang="en-US" smtClean="0"/>
              <a:t>2012/3/29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524B9-8619-471E-8FC2-E7B1DA161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33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7EF10-623A-42A6-B981-23EC68D47D3D}" type="datetimeFigureOut">
              <a:rPr kumimoji="1" lang="ja-JP" altLang="en-US" smtClean="0"/>
              <a:t>2012/3/29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524B9-8619-471E-8FC2-E7B1DA1613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725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d2hV2VzG9I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youtube.com/watch?v=40He4XCUVDw" TargetMode="External"/><Relationship Id="rId4" Type="http://schemas.openxmlformats.org/officeDocument/2006/relationships/hyperlink" Target="http://www.youtube.com/watch?v=OL7UHPI0H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240" y="107504"/>
            <a:ext cx="3987824" cy="7920880"/>
          </a:xfrm>
        </p:spPr>
        <p:txBody>
          <a:bodyPr>
            <a:normAutofit/>
          </a:bodyPr>
          <a:lstStyle/>
          <a:p>
            <a:pPr algn="l"/>
            <a:r>
              <a:rPr lang="ja-JP" altLang="en-US" sz="1800" dirty="0" smtClean="0">
                <a:solidFill>
                  <a:schemeClr val="tx1"/>
                </a:solidFill>
              </a:rPr>
              <a:t>　　　　</a:t>
            </a:r>
            <a:r>
              <a:rPr lang="ja-JP" altLang="ja-JP" sz="1800" dirty="0" smtClean="0">
                <a:solidFill>
                  <a:schemeClr val="tx1"/>
                </a:solidFill>
              </a:rPr>
              <a:t>テニス</a:t>
            </a:r>
            <a:r>
              <a:rPr lang="ja-JP" altLang="ja-JP" sz="1800" dirty="0">
                <a:solidFill>
                  <a:schemeClr val="tx1"/>
                </a:solidFill>
              </a:rPr>
              <a:t>同好会第３回例会</a:t>
            </a:r>
          </a:p>
          <a:p>
            <a:pPr algn="l"/>
            <a:r>
              <a:rPr lang="ja-JP" altLang="en-US" sz="1400" dirty="0" smtClean="0">
                <a:solidFill>
                  <a:schemeClr val="tx1"/>
                </a:solidFill>
              </a:rPr>
              <a:t>　　</a:t>
            </a:r>
            <a:r>
              <a:rPr lang="ja-JP" altLang="ja-JP" sz="1400" dirty="0" smtClean="0">
                <a:solidFill>
                  <a:schemeClr val="tx1"/>
                </a:solidFill>
              </a:rPr>
              <a:t>日時</a:t>
            </a:r>
            <a:r>
              <a:rPr lang="ja-JP" altLang="ja-JP" sz="1400" dirty="0">
                <a:solidFill>
                  <a:schemeClr val="tx1"/>
                </a:solidFill>
              </a:rPr>
              <a:t>：３月２５日（日）</a:t>
            </a:r>
            <a:r>
              <a:rPr lang="en-US" altLang="ja-JP" sz="1400" dirty="0">
                <a:solidFill>
                  <a:schemeClr val="tx1"/>
                </a:solidFill>
              </a:rPr>
              <a:t>10</a:t>
            </a:r>
            <a:r>
              <a:rPr lang="ja-JP" altLang="ja-JP" sz="1400" dirty="0">
                <a:solidFill>
                  <a:schemeClr val="tx1"/>
                </a:solidFill>
              </a:rPr>
              <a:t>：</a:t>
            </a:r>
            <a:r>
              <a:rPr lang="en-US" altLang="ja-JP" sz="1400" dirty="0">
                <a:solidFill>
                  <a:schemeClr val="tx1"/>
                </a:solidFill>
              </a:rPr>
              <a:t>00</a:t>
            </a:r>
            <a:r>
              <a:rPr lang="ja-JP" altLang="ja-JP" sz="1400" dirty="0">
                <a:solidFill>
                  <a:schemeClr val="tx1"/>
                </a:solidFill>
              </a:rPr>
              <a:t>～</a:t>
            </a:r>
            <a:r>
              <a:rPr lang="en-US" altLang="ja-JP" sz="1400" dirty="0">
                <a:solidFill>
                  <a:schemeClr val="tx1"/>
                </a:solidFill>
              </a:rPr>
              <a:t>13</a:t>
            </a:r>
            <a:r>
              <a:rPr lang="ja-JP" altLang="ja-JP" sz="1400" dirty="0">
                <a:solidFill>
                  <a:schemeClr val="tx1"/>
                </a:solidFill>
              </a:rPr>
              <a:t>：</a:t>
            </a:r>
            <a:r>
              <a:rPr lang="en-US" altLang="ja-JP" sz="1400" dirty="0">
                <a:solidFill>
                  <a:schemeClr val="tx1"/>
                </a:solidFill>
              </a:rPr>
              <a:t>00</a:t>
            </a:r>
            <a:endParaRPr lang="ja-JP" altLang="ja-JP" sz="1400" dirty="0">
              <a:solidFill>
                <a:schemeClr val="tx1"/>
              </a:solidFill>
            </a:endParaRPr>
          </a:p>
          <a:p>
            <a:pPr algn="l"/>
            <a:r>
              <a:rPr lang="ja-JP" altLang="en-US" sz="1400" dirty="0" smtClean="0">
                <a:solidFill>
                  <a:schemeClr val="tx1"/>
                </a:solidFill>
              </a:rPr>
              <a:t>　　</a:t>
            </a:r>
            <a:r>
              <a:rPr lang="ja-JP" altLang="ja-JP" sz="1400" dirty="0" smtClean="0">
                <a:solidFill>
                  <a:schemeClr val="tx1"/>
                </a:solidFill>
              </a:rPr>
              <a:t>場所</a:t>
            </a:r>
            <a:r>
              <a:rPr lang="ja-JP" altLang="ja-JP" sz="1400" dirty="0">
                <a:solidFill>
                  <a:schemeClr val="tx1"/>
                </a:solidFill>
              </a:rPr>
              <a:t>：札幌フラワーテニスクラブ</a:t>
            </a:r>
          </a:p>
          <a:p>
            <a:pPr algn="l"/>
            <a:r>
              <a:rPr lang="ja-JP" altLang="ja-JP" sz="1400" dirty="0" smtClean="0">
                <a:solidFill>
                  <a:schemeClr val="tx1"/>
                </a:solidFill>
              </a:rPr>
              <a:t>今回</a:t>
            </a:r>
            <a:r>
              <a:rPr lang="ja-JP" altLang="ja-JP" sz="1400" dirty="0">
                <a:solidFill>
                  <a:schemeClr val="tx1"/>
                </a:solidFill>
              </a:rPr>
              <a:t>は加藤先生・高師先生・山田先生・久恒の４名の岩歯メンバーに、ゲストとして北大歯の三上紗季先生・斉藤未来先生をお招きし、インドアテニスコートで例会を行った。軽いアップの後、メンバーを入れ替えながらそれぞれが６回ずつ出場するようダブルスを９試合組んだ。結果は加藤先生が６戦全勝、三上先生、斉藤先生が３勝３敗、他は２勝４敗だった。経験者の女性二人が入って一気にレベルが高くなってしまったが、とても楽しく、気持ち良く汗をかいて大変充実した時間だった。終了後はランチで懇親会をしてお開きとなった。女性二人は別件で午後からもテニスをされたとのことだった</a:t>
            </a:r>
            <a:r>
              <a:rPr lang="ja-JP" altLang="ja-JP" sz="1400" dirty="0" smtClean="0">
                <a:solidFill>
                  <a:schemeClr val="tx1"/>
                </a:solidFill>
              </a:rPr>
              <a:t>。</a:t>
            </a:r>
            <a:r>
              <a:rPr lang="ja-JP" altLang="en-US" sz="1400" dirty="0" smtClean="0">
                <a:solidFill>
                  <a:schemeClr val="tx1"/>
                </a:solidFill>
              </a:rPr>
              <a:t>　</a:t>
            </a:r>
            <a:r>
              <a:rPr lang="ja-JP" altLang="en-US" sz="1400" dirty="0" smtClean="0"/>
              <a:t>　　 　　　　　　　　　　　　　　　　　　　　　　　　　　　　　　　　　　</a:t>
            </a:r>
            <a:r>
              <a:rPr lang="ja-JP" altLang="en-US" sz="1400" dirty="0" smtClean="0">
                <a:solidFill>
                  <a:schemeClr val="tx1"/>
                </a:solidFill>
              </a:rPr>
              <a:t>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algn="l"/>
            <a:endParaRPr lang="ja-JP" altLang="ja-JP" sz="1400" dirty="0">
              <a:solidFill>
                <a:schemeClr val="tx1"/>
              </a:solidFill>
            </a:endParaRPr>
          </a:p>
          <a:p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96" y="3617566"/>
            <a:ext cx="5516770" cy="4138552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4148604" y="539552"/>
            <a:ext cx="2526654" cy="30777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 smtClean="0"/>
              <a:t>　　　　　試合結果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</a:t>
            </a:r>
            <a:r>
              <a:rPr lang="ja-JP" altLang="en-US" sz="1600" dirty="0" smtClean="0"/>
              <a:t>勝ち　　　　　　   負け</a:t>
            </a:r>
            <a:endParaRPr lang="en-US" altLang="ja-JP" sz="1600" dirty="0" smtClean="0"/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加藤・斉藤　ｖｓ　高師・三上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山田・斉藤　ｖｓ　久恒・三上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加藤・久恒　ｖｓ　山田・高師</a:t>
            </a:r>
            <a:endParaRPr lang="en-US" altLang="ja-JP" sz="1600" dirty="0"/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加藤・高師　ｖｓ　久恒・三上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山田・三上　ｖｓ　高師・斉藤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加藤・斉藤　ｖｓ　久恒・山田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高師・三上　ｖｓ　久恒・斉藤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加藤・久恒　ｖｓ　山田・高師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</a:rPr>
              <a:t>加藤・三上　ｖｓ　山田・斉藤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4135904" y="387028"/>
            <a:ext cx="2526654" cy="302433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88774" y="7773449"/>
            <a:ext cx="61925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（当日の模様を以下の動画でご覧ください）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en-US" altLang="ja-JP" sz="1600" u="sng" dirty="0" smtClean="0">
                <a:hlinkClick r:id="rId3"/>
              </a:rPr>
              <a:t>http://www.youtube.com/watch?v=d2hV2VzG9I4</a:t>
            </a:r>
            <a:r>
              <a:rPr lang="ja-JP" altLang="en-US" sz="1600" dirty="0" smtClean="0"/>
              <a:t>　　</a:t>
            </a:r>
            <a:endParaRPr lang="en-US" altLang="ja-JP" sz="1600" dirty="0" smtClean="0"/>
          </a:p>
          <a:p>
            <a:r>
              <a:rPr lang="en-US" altLang="ja-JP" sz="1600" u="sng" dirty="0" smtClean="0">
                <a:hlinkClick r:id="rId4"/>
              </a:rPr>
              <a:t>http://www.youtube.com/watch?v=OL7UHPI0HOM</a:t>
            </a:r>
            <a:r>
              <a:rPr lang="ja-JP" altLang="en-US" sz="1600" dirty="0" smtClean="0"/>
              <a:t>　 </a:t>
            </a:r>
            <a:r>
              <a:rPr lang="en-US" altLang="ja-JP" sz="1600" u="sng" dirty="0" smtClean="0">
                <a:hlinkClick r:id="rId5"/>
              </a:rPr>
              <a:t>http://www.youtube.com/watch?v=40He4XCUVDw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3070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Hisatsuneshika</dc:creator>
  <cp:lastModifiedBy>Hisatsuneshika</cp:lastModifiedBy>
  <cp:revision>3</cp:revision>
  <dcterms:created xsi:type="dcterms:W3CDTF">2012-03-29T08:08:12Z</dcterms:created>
  <dcterms:modified xsi:type="dcterms:W3CDTF">2012-03-29T08:32:49Z</dcterms:modified>
</cp:coreProperties>
</file>