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78" r:id="rId4"/>
    <p:sldId id="283" r:id="rId5"/>
    <p:sldId id="268" r:id="rId6"/>
    <p:sldId id="267" r:id="rId7"/>
    <p:sldId id="266" r:id="rId8"/>
    <p:sldId id="265" r:id="rId9"/>
    <p:sldId id="284" r:id="rId10"/>
    <p:sldId id="275" r:id="rId11"/>
    <p:sldId id="274" r:id="rId12"/>
    <p:sldId id="273" r:id="rId13"/>
    <p:sldId id="272" r:id="rId14"/>
    <p:sldId id="271" r:id="rId15"/>
    <p:sldId id="285" r:id="rId16"/>
    <p:sldId id="28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5A51C10-CF7B-48C3-BCB3-1B551865B0A0}" type="datetimeFigureOut">
              <a:rPr lang="en-US" smtClean="0"/>
              <a:pPr algn="ctr"/>
              <a:t>10/19/2011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&lt;#&gt;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93900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５</a:t>
            </a:r>
            <a:r>
              <a:rPr kumimoji="1"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回　８０２０歯っぴー</a:t>
            </a:r>
            <a:r>
              <a:rPr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スマイル</a:t>
            </a:r>
            <a:endParaRPr kumimoji="1" lang="ja-JP" altLang="en-US" sz="4000" dirty="0">
              <a:solidFill>
                <a:srgbClr val="FFFF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5500702"/>
            <a:ext cx="8783508" cy="1219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主催</a:t>
            </a:r>
            <a:r>
              <a:rPr kumimoji="1"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岩見沢歯科医師会 </a:t>
            </a:r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/  </a:t>
            </a:r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岩見沢歯科技工士会  </a:t>
            </a:r>
            <a:r>
              <a:rPr lang="en-US" altLang="ja-JP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/  </a:t>
            </a:r>
            <a:r>
              <a:rPr lang="ja-JP" alt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北海道歯科衛生士会岩見沢支部</a:t>
            </a:r>
            <a:endParaRPr kumimoji="1" lang="ja-JP" altLang="en-US" sz="1800" dirty="0">
              <a:solidFill>
                <a:schemeClr val="bg2">
                  <a:lumMod val="20000"/>
                  <a:lumOff val="8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220486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８０歳になっても２０本以上の健康な歯を保とう運動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263691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FF00"/>
                </a:solidFill>
              </a:rPr>
              <a:t> 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はち  まる   にー </a:t>
            </a:r>
            <a:r>
              <a:rPr kumimoji="1" lang="ja-JP" altLang="en-US" sz="1600" b="1" i="1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まる</a:t>
            </a:r>
            <a:endParaRPr kumimoji="1" lang="ja-JP" altLang="en-US" sz="1600" b="1" i="1" dirty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１位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7384"/>
            <a:ext cx="4536504" cy="31745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１位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　　岡山小５年   倉田 絢香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２位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312" y="2204864"/>
            <a:ext cx="4539657" cy="320235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　日ノ出小６年　菅原 芽衣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３位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7939" y="2204864"/>
            <a:ext cx="4516114" cy="31755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　志文小６年   櫻田 美和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４位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718" y="2204864"/>
            <a:ext cx="4487635" cy="314539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　日ノ出小６年　井上 莉海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５位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28043"/>
            <a:ext cx="4464496" cy="30787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6435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岩見沢市立　北村小６年   川原 藍梨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図画ポスターコンクール表彰式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2893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入賞者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 １位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　　岡山小   ５年   倉田 絢香 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    ２位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日ノ出小６年　菅原 芽衣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３位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志文小   ６年   櫻田 美和 さん</a:t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４位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日ノ出小６年　井上 莉海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５位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岩見沢市立　北村小   ６年   川原 藍梨 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7144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小学校高学年の部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201622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東日本大震災における</a:t>
            </a:r>
            <a:r>
              <a:rPr kumimoji="1" lang="en-US" altLang="ja-JP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身元確認作業について</a:t>
            </a:r>
            <a:endParaRPr kumimoji="1" lang="ja-JP" altLang="en-US" sz="4000" dirty="0">
              <a:solidFill>
                <a:srgbClr val="FFFF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講師　 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仲川   弘誓  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先生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（北海道歯科医師会 防災歯科担当理事）</a:t>
            </a:r>
            <a:endParaRPr kumimoji="1" lang="ja-JP" altLang="en-US" sz="2400" dirty="0">
              <a:solidFill>
                <a:schemeClr val="bg2">
                  <a:lumMod val="20000"/>
                  <a:lumOff val="8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0872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itchFamily="50" charset="-128"/>
                <a:ea typeface="HG丸ｺﾞｼｯｸM-PRO" pitchFamily="50" charset="-128"/>
              </a:rPr>
              <a:t>市民公開講座</a:t>
            </a:r>
            <a:endParaRPr kumimoji="1"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3200" dirty="0" smtClean="0"/>
          </a:p>
          <a:p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第１部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 smtClean="0">
                <a:solidFill>
                  <a:srgbClr val="FFFF99"/>
                </a:solidFill>
                <a:latin typeface="HG丸ｺﾞｼｯｸM-PRO" pitchFamily="50" charset="-128"/>
                <a:ea typeface="HG丸ｺﾞｼｯｸM-PRO" pitchFamily="50" charset="-128"/>
              </a:rPr>
              <a:t>大震災　そのときどうする</a:t>
            </a:r>
            <a:endParaRPr kumimoji="1" lang="ja-JP" altLang="en-US" sz="4000" dirty="0">
              <a:solidFill>
                <a:srgbClr val="FFFF99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講師　 </a:t>
            </a:r>
            <a:r>
              <a:rPr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山村  武彦  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氏</a:t>
            </a:r>
            <a:endParaRPr lang="en-US" altLang="ja-JP" sz="2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（テレビでおなじみの防災システム所長）</a:t>
            </a:r>
            <a:endParaRPr kumimoji="1" lang="ja-JP" altLang="en-US" sz="2400" dirty="0">
              <a:solidFill>
                <a:schemeClr val="bg2">
                  <a:lumMod val="20000"/>
                  <a:lumOff val="8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90872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itchFamily="50" charset="-128"/>
                <a:ea typeface="HG丸ｺﾞｼｯｸM-PRO" pitchFamily="50" charset="-128"/>
              </a:rPr>
              <a:t>市民公開講座</a:t>
            </a:r>
            <a:endParaRPr kumimoji="1"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3200" dirty="0" smtClean="0"/>
          </a:p>
          <a:p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第２部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2920" y="2060848"/>
            <a:ext cx="8245544" cy="4297110"/>
          </a:xfrm>
        </p:spPr>
        <p:txBody>
          <a:bodyPr>
            <a:normAutofit/>
          </a:bodyPr>
          <a:lstStyle/>
          <a:p>
            <a: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</a:br>
            <a:r>
              <a:rPr kumimoji="1"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/>
            </a:r>
            <a:br>
              <a:rPr kumimoji="1"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</a:br>
            <a:r>
              <a:rPr lang="ja-JP" altLang="en-US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>　</a:t>
            </a:r>
            <a: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ja-JP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</a:br>
            <a:r>
              <a:rPr lang="ja-JP" altLang="en-US" sz="2000" b="0" dirty="0" smtClean="0">
                <a:solidFill>
                  <a:schemeClr val="tx1"/>
                </a:solidFill>
                <a:effectLst>
                  <a:reflection blurRad="12000" stA="25000" endPos="49000" dist="5000" dir="5400000" sy="-100000" algn="bl" rotWithShape="0"/>
                </a:effectLst>
              </a:rPr>
              <a:t>　　　　　　　　　　　　　　</a:t>
            </a:r>
            <a:endParaRPr kumimoji="1" lang="ja-JP" altLang="en-US" sz="2000" b="0" dirty="0">
              <a:solidFill>
                <a:schemeClr val="tx1"/>
              </a:solidFill>
              <a:effectLst>
                <a:reflection blurRad="12000" stA="25000" endPos="49000" dist="5000" dir="5400000" sy="-100000" algn="bl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5483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u="sng" dirty="0" smtClean="0">
                <a:latin typeface="HG丸ｺﾞｼｯｸM-PRO" pitchFamily="50" charset="-128"/>
                <a:ea typeface="HG丸ｺﾞｼｯｸM-PRO" pitchFamily="50" charset="-128"/>
              </a:rPr>
              <a:t>第５回 ８０２０歯っぴースマイル　スケジュール</a:t>
            </a:r>
            <a:endParaRPr kumimoji="1" lang="ja-JP" altLang="en-US" sz="2400" u="sng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132856"/>
            <a:ext cx="8424936" cy="574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00       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開会式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    岩見沢歯科医師会会長　鍵谷隆一　 挨拶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    岩見沢市長　　　　　　渡辺孝一 様挨拶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   ８０２０コンクール受賞式典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   図画ポスターコンクール表彰式典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　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14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 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市民公開講座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sz="2000" dirty="0" smtClean="0">
                <a:latin typeface="HG丸ｺﾞｼｯｸM-PRO" pitchFamily="50" charset="-128"/>
                <a:ea typeface="HG丸ｺﾞｼｯｸM-PRO" pitchFamily="50" charset="-128"/>
              </a:rPr>
              <a:t>                  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第１部　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東日本大震災における身元確認作業について　　　　　　　　　　　　　　　　　　</a:t>
            </a:r>
            <a:endParaRPr kumimoji="1" lang="en-US" altLang="ja-JP" sz="2000" dirty="0" smtClean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　　　　　　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講師　  仲川　弘誓 先生 </a:t>
            </a:r>
            <a:r>
              <a:rPr kumimoji="1" lang="en-US" altLang="ja-JP" sz="1500" dirty="0" smtClean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kumimoji="1" lang="ja-JP" altLang="en-US" sz="1500" dirty="0" smtClean="0">
                <a:latin typeface="HG丸ｺﾞｼｯｸM-PRO" pitchFamily="50" charset="-128"/>
                <a:ea typeface="HG丸ｺﾞｼｯｸM-PRO" pitchFamily="50" charset="-128"/>
              </a:rPr>
              <a:t>北海道歯科医師会 防災歯科担当理事</a:t>
            </a:r>
            <a:r>
              <a:rPr kumimoji="1" lang="en-US" altLang="ja-JP" sz="1500" dirty="0" smtClean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            　　   </a:t>
            </a: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第２部　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丸ｺﾞｼｯｸM-PRO" pitchFamily="50" charset="-128"/>
                <a:ea typeface="HG丸ｺﾞｼｯｸM-PRO" pitchFamily="50" charset="-128"/>
              </a:rPr>
              <a:t>大震災　そのときどうする</a:t>
            </a:r>
            <a:endParaRPr kumimoji="1" lang="en-US" altLang="ja-JP" sz="2000" dirty="0" smtClean="0">
              <a:solidFill>
                <a:srgbClr val="FFFF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　　　　　  講師　  山村　武彦 氏（防災システム所長）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kumimoji="1" lang="en-US" altLang="ja-JP" dirty="0" smtClean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　  閉会式</a:t>
            </a:r>
            <a:endParaRPr kumimoji="1"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kumimoji="1" lang="ja-JP" altLang="en-US" dirty="0" smtClean="0"/>
              <a:t>　　　　　　　　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620688"/>
            <a:ext cx="154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はち  まる  にー まる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13407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HG丸ｺﾞｼｯｸM-PRO" pitchFamily="50" charset="-128"/>
                <a:ea typeface="HG丸ｺﾞｼｯｸM-PRO" pitchFamily="50" charset="-128"/>
              </a:rPr>
              <a:t>大丈夫ですか？あなたの防災知識</a:t>
            </a:r>
            <a:endParaRPr kumimoji="1" lang="ja-JP" altLang="en-US" sz="3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８０２０コンクール受賞式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dirty="0" smtClean="0">
                <a:latin typeface="+mn-ea"/>
              </a:rPr>
              <a:t>　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受賞者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643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８０歳代の部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429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最優秀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山口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治夫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80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栗山町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　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優秀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藤田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久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81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南幌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町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阿部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利昭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81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井谷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定幸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81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橋本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勇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83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南幌町</a:t>
            </a:r>
            <a:r>
              <a:rPr kumimoji="1" lang="ja-JP" altLang="en-US" sz="2400" dirty="0" smtClean="0"/>
              <a:t>　　　　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８０２０コンクール受賞式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2000" dirty="0" smtClean="0">
                <a:latin typeface="+mn-ea"/>
              </a:rPr>
              <a:t>　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431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受賞者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643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７０歳代の部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429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最優秀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松田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豊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様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74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南幌町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佐藤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吉丸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78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長沼町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石本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久明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75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根本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敏裕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74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岩見沢市</a:t>
            </a:r>
            <a:endParaRPr kumimoji="1" lang="zh-TW" altLang="en-US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    優秀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 森    晃一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様　</a:t>
            </a:r>
            <a:r>
              <a:rPr kumimoji="1" lang="en-US" altLang="zh-TW" sz="2400" dirty="0" smtClean="0">
                <a:latin typeface="HG丸ｺﾞｼｯｸM-PRO" pitchFamily="50" charset="-128"/>
                <a:ea typeface="HG丸ｺﾞｼｯｸM-PRO" pitchFamily="50" charset="-128"/>
              </a:rPr>
              <a:t>73</a:t>
            </a:r>
            <a:r>
              <a:rPr kumimoji="1" lang="zh-TW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歳   岩見沢市</a:t>
            </a:r>
            <a:r>
              <a:rPr kumimoji="1" lang="ja-JP" altLang="en-US" sz="2400" dirty="0" smtClean="0"/>
              <a:t>　　　　　　　　　　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１位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7382"/>
            <a:ext cx="4526219" cy="31673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三笠市立　岡山小３年　柳谷  侑 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２位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694" y="2006045"/>
            <a:ext cx="2599678" cy="36794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三笠市立　岡山小３年　高畠 遥花 さん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３位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86" y="2204864"/>
            <a:ext cx="4434173" cy="31329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三笠市立　岡山小２年　 福士 紅葉 さん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286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000" dirty="0" smtClean="0">
              <a:latin typeface="+mn-ea"/>
            </a:endParaRPr>
          </a:p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2144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４位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h21poster_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306" y="2204864"/>
            <a:ext cx="4395672" cy="31057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57864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三笠市立　岡山小３年　横山  凛 さん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図画ポスターコンクール表彰式</a:t>
            </a:r>
            <a:endParaRPr kumimoji="1" lang="en-US" altLang="ja-JP" sz="4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2893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入賞者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１位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　　岡山小３年　柳谷  侑  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２位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　   岡山小３年　高畠 遥花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３位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　　岡山小２年　福士 紅葉 さん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４位　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…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三笠市立　　岡山小３年　横山  凛   </a:t>
            </a:r>
            <a:r>
              <a:rPr lang="ja-JP" altLang="en-US" sz="2400" dirty="0" err="1" smtClean="0">
                <a:latin typeface="HG丸ｺﾞｼｯｸM-PRO" pitchFamily="50" charset="-128"/>
                <a:ea typeface="HG丸ｺﾞｼｯｸM-PRO" pitchFamily="50" charset="-128"/>
              </a:rPr>
              <a:t>さん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7144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HG丸ｺﾞｼｯｸM-PRO" pitchFamily="50" charset="-128"/>
                <a:ea typeface="HG丸ｺﾞｼｯｸM-PRO" pitchFamily="50" charset="-128"/>
              </a:rPr>
              <a:t>小学校低学年の部</a:t>
            </a:r>
            <a:endParaRPr kumimoji="1" lang="ja-JP" altLang="en-US" sz="4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591</TotalTime>
  <Words>140</Words>
  <Application>Microsoft Office PowerPoint</Application>
  <PresentationFormat>画面に合わせる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Deluxe</vt:lpstr>
      <vt:lpstr>第５回　８０２０歯っぴースマイル</vt:lpstr>
      <vt:lpstr>  　 　　　　　　　　　　　　　　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東日本大震災における 身元確認作業について</vt:lpstr>
      <vt:lpstr>大震災　そのときどうする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第３回　８０２０歯っぴーすまいる</dc:title>
  <dc:creator>小浪</dc:creator>
  <cp:lastModifiedBy>Nori</cp:lastModifiedBy>
  <cp:revision>80</cp:revision>
  <dcterms:created xsi:type="dcterms:W3CDTF">2009-09-11T13:36:44Z</dcterms:created>
  <dcterms:modified xsi:type="dcterms:W3CDTF">2011-10-19T10:19:04Z</dcterms:modified>
</cp:coreProperties>
</file>